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32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81" r:id="rId16"/>
    <p:sldId id="282" r:id="rId17"/>
    <p:sldId id="274" r:id="rId18"/>
    <p:sldId id="275" r:id="rId19"/>
    <p:sldId id="276" r:id="rId20"/>
    <p:sldId id="278" r:id="rId21"/>
    <p:sldId id="280" r:id="rId22"/>
    <p:sldId id="27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EC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>
        <p:scale>
          <a:sx n="66" d="100"/>
          <a:sy n="66" d="100"/>
        </p:scale>
        <p:origin x="1234" y="5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BF319-E79C-45B2-90F1-40AF61C6D0C8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C12C-45D0-45DA-94E7-86FA0C9E9C97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01865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BF319-E79C-45B2-90F1-40AF61C6D0C8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C12C-45D0-45DA-94E7-86FA0C9E9C97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6047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BF319-E79C-45B2-90F1-40AF61C6D0C8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C12C-45D0-45DA-94E7-86FA0C9E9C97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4520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BF319-E79C-45B2-90F1-40AF61C6D0C8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C12C-45D0-45DA-94E7-86FA0C9E9C97}" type="slidenum">
              <a:rPr lang="en-CA" smtClean="0"/>
              <a:t>‹N°›</a:t>
            </a:fld>
            <a:endParaRPr lang="en-CA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51235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BF319-E79C-45B2-90F1-40AF61C6D0C8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C12C-45D0-45DA-94E7-86FA0C9E9C97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64504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BF319-E79C-45B2-90F1-40AF61C6D0C8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C12C-45D0-45DA-94E7-86FA0C9E9C97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1275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BF319-E79C-45B2-90F1-40AF61C6D0C8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C12C-45D0-45DA-94E7-86FA0C9E9C97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90498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BF319-E79C-45B2-90F1-40AF61C6D0C8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C12C-45D0-45DA-94E7-86FA0C9E9C97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67353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BF319-E79C-45B2-90F1-40AF61C6D0C8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C12C-45D0-45DA-94E7-86FA0C9E9C97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62465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BF319-E79C-45B2-90F1-40AF61C6D0C8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C12C-45D0-45DA-94E7-86FA0C9E9C97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4011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BF319-E79C-45B2-90F1-40AF61C6D0C8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C12C-45D0-45DA-94E7-86FA0C9E9C97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1609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BF319-E79C-45B2-90F1-40AF61C6D0C8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C12C-45D0-45DA-94E7-86FA0C9E9C97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7137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BF319-E79C-45B2-90F1-40AF61C6D0C8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C12C-45D0-45DA-94E7-86FA0C9E9C97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4582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BF319-E79C-45B2-90F1-40AF61C6D0C8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C12C-45D0-45DA-94E7-86FA0C9E9C97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3361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BF319-E79C-45B2-90F1-40AF61C6D0C8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C12C-45D0-45DA-94E7-86FA0C9E9C97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7152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BF319-E79C-45B2-90F1-40AF61C6D0C8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C12C-45D0-45DA-94E7-86FA0C9E9C97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934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BF319-E79C-45B2-90F1-40AF61C6D0C8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C12C-45D0-45DA-94E7-86FA0C9E9C97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5944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9BBF319-E79C-45B2-90F1-40AF61C6D0C8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9C12C-45D0-45DA-94E7-86FA0C9E9C97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41546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  <p:sldLayoutId id="2147484045" r:id="rId13"/>
    <p:sldLayoutId id="2147484046" r:id="rId14"/>
    <p:sldLayoutId id="2147484047" r:id="rId15"/>
    <p:sldLayoutId id="2147484048" r:id="rId16"/>
    <p:sldLayoutId id="21474840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5.png"/><Relationship Id="rId5" Type="http://schemas.openxmlformats.org/officeDocument/2006/relationships/image" Target="../media/image31.png"/><Relationship Id="rId10" Type="http://schemas.openxmlformats.org/officeDocument/2006/relationships/image" Target="../media/image34.png"/><Relationship Id="rId4" Type="http://schemas.microsoft.com/office/2007/relationships/hdphoto" Target="../media/hdphoto4.wdp"/><Relationship Id="rId9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1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6.png"/><Relationship Id="rId7" Type="http://schemas.openxmlformats.org/officeDocument/2006/relationships/image" Target="../media/image11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microsoft.com/office/2007/relationships/hdphoto" Target="../media/hdphoto3.wdp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887" y="276448"/>
            <a:ext cx="9404723" cy="140053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CA" sz="9600" dirty="0">
                <a:latin typeface="Nickname DEMO" panose="02000506000000020004" pitchFamily="50" charset="0"/>
              </a:rPr>
              <a:t>Moods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47" b="26020"/>
          <a:stretch/>
        </p:blipFill>
        <p:spPr>
          <a:xfrm>
            <a:off x="-637362" y="4504515"/>
            <a:ext cx="13249219" cy="221593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1028" name="Picture 4" descr="Image result for android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73" y="2783954"/>
            <a:ext cx="492049" cy="49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: Shape 9"/>
          <p:cNvSpPr/>
          <p:nvPr/>
        </p:nvSpPr>
        <p:spPr>
          <a:xfrm>
            <a:off x="5288097" y="1555793"/>
            <a:ext cx="881349" cy="332970"/>
          </a:xfrm>
          <a:custGeom>
            <a:avLst/>
            <a:gdLst>
              <a:gd name="connsiteX0" fmla="*/ 0 w 1443210"/>
              <a:gd name="connsiteY0" fmla="*/ 33051 h 561860"/>
              <a:gd name="connsiteX1" fmla="*/ 22034 w 1443210"/>
              <a:gd name="connsiteY1" fmla="*/ 165253 h 561860"/>
              <a:gd name="connsiteX2" fmla="*/ 33051 w 1443210"/>
              <a:gd name="connsiteY2" fmla="*/ 209321 h 561860"/>
              <a:gd name="connsiteX3" fmla="*/ 88135 w 1443210"/>
              <a:gd name="connsiteY3" fmla="*/ 264405 h 561860"/>
              <a:gd name="connsiteX4" fmla="*/ 121185 w 1443210"/>
              <a:gd name="connsiteY4" fmla="*/ 297455 h 561860"/>
              <a:gd name="connsiteX5" fmla="*/ 187287 w 1443210"/>
              <a:gd name="connsiteY5" fmla="*/ 330506 h 561860"/>
              <a:gd name="connsiteX6" fmla="*/ 253388 w 1443210"/>
              <a:gd name="connsiteY6" fmla="*/ 374574 h 561860"/>
              <a:gd name="connsiteX7" fmla="*/ 319489 w 1443210"/>
              <a:gd name="connsiteY7" fmla="*/ 396607 h 561860"/>
              <a:gd name="connsiteX8" fmla="*/ 418641 w 1443210"/>
              <a:gd name="connsiteY8" fmla="*/ 440675 h 561860"/>
              <a:gd name="connsiteX9" fmla="*/ 484742 w 1443210"/>
              <a:gd name="connsiteY9" fmla="*/ 462708 h 561860"/>
              <a:gd name="connsiteX10" fmla="*/ 517793 w 1443210"/>
              <a:gd name="connsiteY10" fmla="*/ 473725 h 561860"/>
              <a:gd name="connsiteX11" fmla="*/ 550843 w 1443210"/>
              <a:gd name="connsiteY11" fmla="*/ 495759 h 561860"/>
              <a:gd name="connsiteX12" fmla="*/ 594911 w 1443210"/>
              <a:gd name="connsiteY12" fmla="*/ 506776 h 561860"/>
              <a:gd name="connsiteX13" fmla="*/ 661012 w 1443210"/>
              <a:gd name="connsiteY13" fmla="*/ 528810 h 561860"/>
              <a:gd name="connsiteX14" fmla="*/ 705079 w 1443210"/>
              <a:gd name="connsiteY14" fmla="*/ 539827 h 561860"/>
              <a:gd name="connsiteX15" fmla="*/ 771181 w 1443210"/>
              <a:gd name="connsiteY15" fmla="*/ 561860 h 561860"/>
              <a:gd name="connsiteX16" fmla="*/ 980501 w 1443210"/>
              <a:gd name="connsiteY16" fmla="*/ 550843 h 561860"/>
              <a:gd name="connsiteX17" fmla="*/ 1046602 w 1443210"/>
              <a:gd name="connsiteY17" fmla="*/ 528810 h 561860"/>
              <a:gd name="connsiteX18" fmla="*/ 1112704 w 1443210"/>
              <a:gd name="connsiteY18" fmla="*/ 495759 h 561860"/>
              <a:gd name="connsiteX19" fmla="*/ 1167788 w 1443210"/>
              <a:gd name="connsiteY19" fmla="*/ 440675 h 561860"/>
              <a:gd name="connsiteX20" fmla="*/ 1222872 w 1443210"/>
              <a:gd name="connsiteY20" fmla="*/ 385590 h 561860"/>
              <a:gd name="connsiteX21" fmla="*/ 1277957 w 1443210"/>
              <a:gd name="connsiteY21" fmla="*/ 330506 h 561860"/>
              <a:gd name="connsiteX22" fmla="*/ 1333041 w 1443210"/>
              <a:gd name="connsiteY22" fmla="*/ 253388 h 561860"/>
              <a:gd name="connsiteX23" fmla="*/ 1344058 w 1443210"/>
              <a:gd name="connsiteY23" fmla="*/ 220337 h 561860"/>
              <a:gd name="connsiteX24" fmla="*/ 1366091 w 1443210"/>
              <a:gd name="connsiteY24" fmla="*/ 187287 h 561860"/>
              <a:gd name="connsiteX25" fmla="*/ 1399142 w 1443210"/>
              <a:gd name="connsiteY25" fmla="*/ 121186 h 561860"/>
              <a:gd name="connsiteX26" fmla="*/ 1421176 w 1443210"/>
              <a:gd name="connsiteY26" fmla="*/ 55084 h 561860"/>
              <a:gd name="connsiteX27" fmla="*/ 1432193 w 1443210"/>
              <a:gd name="connsiteY27" fmla="*/ 22034 h 561860"/>
              <a:gd name="connsiteX28" fmla="*/ 1443210 w 1443210"/>
              <a:gd name="connsiteY28" fmla="*/ 0 h 56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43210" h="561860">
                <a:moveTo>
                  <a:pt x="0" y="33051"/>
                </a:moveTo>
                <a:cubicBezTo>
                  <a:pt x="9197" y="97432"/>
                  <a:pt x="9146" y="107258"/>
                  <a:pt x="22034" y="165253"/>
                </a:cubicBezTo>
                <a:cubicBezTo>
                  <a:pt x="25319" y="180034"/>
                  <a:pt x="27087" y="195404"/>
                  <a:pt x="33051" y="209321"/>
                </a:cubicBezTo>
                <a:cubicBezTo>
                  <a:pt x="51004" y="251212"/>
                  <a:pt x="55493" y="237203"/>
                  <a:pt x="88135" y="264405"/>
                </a:cubicBezTo>
                <a:cubicBezTo>
                  <a:pt x="100104" y="274379"/>
                  <a:pt x="109216" y="287481"/>
                  <a:pt x="121185" y="297455"/>
                </a:cubicBezTo>
                <a:cubicBezTo>
                  <a:pt x="149661" y="321185"/>
                  <a:pt x="154162" y="319464"/>
                  <a:pt x="187287" y="330506"/>
                </a:cubicBezTo>
                <a:cubicBezTo>
                  <a:pt x="209321" y="345195"/>
                  <a:pt x="229702" y="362731"/>
                  <a:pt x="253388" y="374574"/>
                </a:cubicBezTo>
                <a:cubicBezTo>
                  <a:pt x="274161" y="384961"/>
                  <a:pt x="300164" y="383724"/>
                  <a:pt x="319489" y="396607"/>
                </a:cubicBezTo>
                <a:cubicBezTo>
                  <a:pt x="371865" y="431524"/>
                  <a:pt x="339978" y="414454"/>
                  <a:pt x="418641" y="440675"/>
                </a:cubicBezTo>
                <a:lnTo>
                  <a:pt x="484742" y="462708"/>
                </a:lnTo>
                <a:lnTo>
                  <a:pt x="517793" y="473725"/>
                </a:lnTo>
                <a:cubicBezTo>
                  <a:pt x="528810" y="481070"/>
                  <a:pt x="538673" y="490543"/>
                  <a:pt x="550843" y="495759"/>
                </a:cubicBezTo>
                <a:cubicBezTo>
                  <a:pt x="564760" y="501724"/>
                  <a:pt x="580408" y="502425"/>
                  <a:pt x="594911" y="506776"/>
                </a:cubicBezTo>
                <a:cubicBezTo>
                  <a:pt x="617157" y="513450"/>
                  <a:pt x="638480" y="523177"/>
                  <a:pt x="661012" y="528810"/>
                </a:cubicBezTo>
                <a:cubicBezTo>
                  <a:pt x="675701" y="532482"/>
                  <a:pt x="690576" y="535476"/>
                  <a:pt x="705079" y="539827"/>
                </a:cubicBezTo>
                <a:cubicBezTo>
                  <a:pt x="727325" y="546501"/>
                  <a:pt x="771181" y="561860"/>
                  <a:pt x="771181" y="561860"/>
                </a:cubicBezTo>
                <a:cubicBezTo>
                  <a:pt x="840954" y="558188"/>
                  <a:pt x="911129" y="559168"/>
                  <a:pt x="980501" y="550843"/>
                </a:cubicBezTo>
                <a:cubicBezTo>
                  <a:pt x="1003561" y="548076"/>
                  <a:pt x="1024568" y="536154"/>
                  <a:pt x="1046602" y="528810"/>
                </a:cubicBezTo>
                <a:cubicBezTo>
                  <a:pt x="1092213" y="513607"/>
                  <a:pt x="1069992" y="524234"/>
                  <a:pt x="1112704" y="495759"/>
                </a:cubicBezTo>
                <a:cubicBezTo>
                  <a:pt x="1171456" y="407627"/>
                  <a:pt x="1094345" y="514116"/>
                  <a:pt x="1167788" y="440675"/>
                </a:cubicBezTo>
                <a:cubicBezTo>
                  <a:pt x="1241241" y="367223"/>
                  <a:pt x="1134732" y="444352"/>
                  <a:pt x="1222872" y="385590"/>
                </a:cubicBezTo>
                <a:cubicBezTo>
                  <a:pt x="1281631" y="297454"/>
                  <a:pt x="1204508" y="403955"/>
                  <a:pt x="1277957" y="330506"/>
                </a:cubicBezTo>
                <a:cubicBezTo>
                  <a:pt x="1282947" y="325516"/>
                  <a:pt x="1326786" y="265898"/>
                  <a:pt x="1333041" y="253388"/>
                </a:cubicBezTo>
                <a:cubicBezTo>
                  <a:pt x="1338234" y="243001"/>
                  <a:pt x="1338865" y="230724"/>
                  <a:pt x="1344058" y="220337"/>
                </a:cubicBezTo>
                <a:cubicBezTo>
                  <a:pt x="1349979" y="208494"/>
                  <a:pt x="1360170" y="199130"/>
                  <a:pt x="1366091" y="187287"/>
                </a:cubicBezTo>
                <a:cubicBezTo>
                  <a:pt x="1411698" y="96073"/>
                  <a:pt x="1336003" y="215892"/>
                  <a:pt x="1399142" y="121186"/>
                </a:cubicBezTo>
                <a:lnTo>
                  <a:pt x="1421176" y="55084"/>
                </a:lnTo>
                <a:cubicBezTo>
                  <a:pt x="1424848" y="44067"/>
                  <a:pt x="1427000" y="32421"/>
                  <a:pt x="1432193" y="22034"/>
                </a:cubicBezTo>
                <a:lnTo>
                  <a:pt x="1443210" y="0"/>
                </a:lnTo>
              </a:path>
            </a:pathLst>
          </a:custGeom>
          <a:noFill/>
          <a:ln w="76200">
            <a:solidFill>
              <a:srgbClr val="FBEEC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964709" y="2144103"/>
            <a:ext cx="10045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An android project </a:t>
            </a:r>
            <a:r>
              <a:rPr lang="en-CA" sz="3200" dirty="0">
                <a:latin typeface="Actonia Hand PERSONAL USE"/>
              </a:rPr>
              <a:t>exclusively</a:t>
            </a:r>
            <a:r>
              <a:rPr lang="en-CA" sz="2400" dirty="0"/>
              <a:t> designed for </a:t>
            </a:r>
            <a:r>
              <a:rPr lang="en-CA" sz="3200" dirty="0">
                <a:latin typeface="Actonia Hand PERSONAL USE" pitchFamily="2" charset="0"/>
              </a:rPr>
              <a:t>students</a:t>
            </a:r>
            <a:endParaRPr lang="en-CA" sz="2400" dirty="0">
              <a:latin typeface="Actonia Hand PERSONAL USE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85722" y="2845312"/>
            <a:ext cx="2546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Étienne </a:t>
            </a:r>
            <a:r>
              <a:rPr lang="en-CA" dirty="0" err="1"/>
              <a:t>Bérubé</a:t>
            </a:r>
            <a:r>
              <a:rPr lang="en-CA" dirty="0"/>
              <a:t>, CEO</a:t>
            </a:r>
          </a:p>
        </p:txBody>
      </p:sp>
      <p:pic>
        <p:nvPicPr>
          <p:cNvPr id="85" name="Picture 4" descr="Image result for android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09" y="3426444"/>
            <a:ext cx="492049" cy="49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/>
          <p:cNvSpPr txBox="1"/>
          <p:nvPr/>
        </p:nvSpPr>
        <p:spPr>
          <a:xfrm>
            <a:off x="1456758" y="3464948"/>
            <a:ext cx="3379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William </a:t>
            </a:r>
            <a:r>
              <a:rPr lang="en-CA" dirty="0" err="1"/>
              <a:t>Perron-Lafleur</a:t>
            </a:r>
            <a:r>
              <a:rPr lang="en-CA" dirty="0"/>
              <a:t>, COO</a:t>
            </a:r>
          </a:p>
        </p:txBody>
      </p:sp>
      <p:pic>
        <p:nvPicPr>
          <p:cNvPr id="89" name="Picture 4" descr="Image result for android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08" y="4068934"/>
            <a:ext cx="492049" cy="49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/>
          <p:cNvSpPr txBox="1"/>
          <p:nvPr/>
        </p:nvSpPr>
        <p:spPr>
          <a:xfrm>
            <a:off x="1456757" y="4135183"/>
            <a:ext cx="3005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Amir Osman, Janitor</a:t>
            </a:r>
          </a:p>
        </p:txBody>
      </p:sp>
    </p:spTree>
    <p:extLst>
      <p:ext uri="{BB962C8B-B14F-4D97-AF65-F5344CB8AC3E}">
        <p14:creationId xmlns:p14="http://schemas.microsoft.com/office/powerpoint/2010/main" val="285508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/>
      <p:bldP spid="12" grpId="0"/>
      <p:bldP spid="87" grpId="0"/>
      <p:bldP spid="9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6600" dirty="0">
                <a:latin typeface="Nickname DEMO" panose="02000506000000020004" pitchFamily="50" charset="0"/>
              </a:rPr>
              <a:t>outcome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>
            <a:normAutofit/>
          </a:bodyPr>
          <a:lstStyle/>
          <a:p>
            <a:r>
              <a:rPr lang="en-CA" sz="2800" dirty="0"/>
              <a:t>Students </a:t>
            </a:r>
            <a:r>
              <a:rPr lang="en-CA" sz="2800" dirty="0">
                <a:sym typeface="Wingdings" panose="05000000000000000000" pitchFamily="2" charset="2"/>
              </a:rPr>
              <a:t> </a:t>
            </a:r>
            <a:r>
              <a:rPr lang="en-CA" sz="2800" dirty="0"/>
              <a:t>often </a:t>
            </a:r>
            <a:r>
              <a:rPr lang="en-CA" sz="2800" b="1" dirty="0"/>
              <a:t>UNABLE</a:t>
            </a:r>
            <a:r>
              <a:rPr lang="en-CA" sz="2800" dirty="0"/>
              <a:t> to be with the </a:t>
            </a:r>
            <a:r>
              <a:rPr lang="en-CA" sz="2800" b="1" dirty="0"/>
              <a:t>RIGHT</a:t>
            </a:r>
            <a:r>
              <a:rPr lang="en-CA" sz="2800" dirty="0"/>
              <a:t> people to do what they </a:t>
            </a:r>
            <a:r>
              <a:rPr lang="en-CA" sz="2800" b="1" dirty="0"/>
              <a:t>WANT</a:t>
            </a:r>
          </a:p>
          <a:p>
            <a:endParaRPr lang="en-CA" sz="2800" b="1" dirty="0"/>
          </a:p>
          <a:p>
            <a:pPr marL="0" indent="0">
              <a:buNone/>
            </a:pPr>
            <a:endParaRPr lang="en-CA" sz="2800" b="1" dirty="0"/>
          </a:p>
          <a:p>
            <a:pPr marL="0" indent="0">
              <a:buNone/>
            </a:pPr>
            <a:endParaRPr lang="en-CA" sz="2800" dirty="0"/>
          </a:p>
          <a:p>
            <a:r>
              <a:rPr lang="en-CA" sz="2800" dirty="0"/>
              <a:t>General experience at school </a:t>
            </a:r>
            <a:r>
              <a:rPr lang="en-CA" sz="2800" b="1" dirty="0"/>
              <a:t>NEGATIVE </a:t>
            </a:r>
            <a:r>
              <a:rPr lang="en-CA" sz="2800" dirty="0"/>
              <a:t>and </a:t>
            </a:r>
            <a:r>
              <a:rPr lang="en-CA" sz="2800" b="1" dirty="0"/>
              <a:t>SOCIALLY LACKING</a:t>
            </a:r>
          </a:p>
          <a:p>
            <a:endParaRPr lang="en-CA" sz="2800" b="1" dirty="0"/>
          </a:p>
          <a:p>
            <a:endParaRPr lang="en-CA" sz="2800" dirty="0"/>
          </a:p>
          <a:p>
            <a:endParaRPr lang="en-CA" sz="2800" dirty="0"/>
          </a:p>
        </p:txBody>
      </p:sp>
      <p:pic>
        <p:nvPicPr>
          <p:cNvPr id="12294" name="Picture 6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120" y="3065976"/>
            <a:ext cx="1527942" cy="152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Image result for emoji walking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5855" y="3119359"/>
            <a:ext cx="1471353" cy="1474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893380" y="6051336"/>
            <a:ext cx="5093879" cy="7718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000" dirty="0">
                <a:latin typeface="Nickname DEMO" panose="02000506000000020004" pitchFamily="50" charset="0"/>
              </a:rPr>
              <a:t>Moods</a:t>
            </a:r>
          </a:p>
        </p:txBody>
      </p:sp>
      <p:sp>
        <p:nvSpPr>
          <p:cNvPr id="10" name="Freeform: Shape 9"/>
          <p:cNvSpPr/>
          <p:nvPr/>
        </p:nvSpPr>
        <p:spPr>
          <a:xfrm>
            <a:off x="11207932" y="6479178"/>
            <a:ext cx="306603" cy="102598"/>
          </a:xfrm>
          <a:custGeom>
            <a:avLst/>
            <a:gdLst>
              <a:gd name="connsiteX0" fmla="*/ 0 w 1443210"/>
              <a:gd name="connsiteY0" fmla="*/ 33051 h 561860"/>
              <a:gd name="connsiteX1" fmla="*/ 22034 w 1443210"/>
              <a:gd name="connsiteY1" fmla="*/ 165253 h 561860"/>
              <a:gd name="connsiteX2" fmla="*/ 33051 w 1443210"/>
              <a:gd name="connsiteY2" fmla="*/ 209321 h 561860"/>
              <a:gd name="connsiteX3" fmla="*/ 88135 w 1443210"/>
              <a:gd name="connsiteY3" fmla="*/ 264405 h 561860"/>
              <a:gd name="connsiteX4" fmla="*/ 121185 w 1443210"/>
              <a:gd name="connsiteY4" fmla="*/ 297455 h 561860"/>
              <a:gd name="connsiteX5" fmla="*/ 187287 w 1443210"/>
              <a:gd name="connsiteY5" fmla="*/ 330506 h 561860"/>
              <a:gd name="connsiteX6" fmla="*/ 253388 w 1443210"/>
              <a:gd name="connsiteY6" fmla="*/ 374574 h 561860"/>
              <a:gd name="connsiteX7" fmla="*/ 319489 w 1443210"/>
              <a:gd name="connsiteY7" fmla="*/ 396607 h 561860"/>
              <a:gd name="connsiteX8" fmla="*/ 418641 w 1443210"/>
              <a:gd name="connsiteY8" fmla="*/ 440675 h 561860"/>
              <a:gd name="connsiteX9" fmla="*/ 484742 w 1443210"/>
              <a:gd name="connsiteY9" fmla="*/ 462708 h 561860"/>
              <a:gd name="connsiteX10" fmla="*/ 517793 w 1443210"/>
              <a:gd name="connsiteY10" fmla="*/ 473725 h 561860"/>
              <a:gd name="connsiteX11" fmla="*/ 550843 w 1443210"/>
              <a:gd name="connsiteY11" fmla="*/ 495759 h 561860"/>
              <a:gd name="connsiteX12" fmla="*/ 594911 w 1443210"/>
              <a:gd name="connsiteY12" fmla="*/ 506776 h 561860"/>
              <a:gd name="connsiteX13" fmla="*/ 661012 w 1443210"/>
              <a:gd name="connsiteY13" fmla="*/ 528810 h 561860"/>
              <a:gd name="connsiteX14" fmla="*/ 705079 w 1443210"/>
              <a:gd name="connsiteY14" fmla="*/ 539827 h 561860"/>
              <a:gd name="connsiteX15" fmla="*/ 771181 w 1443210"/>
              <a:gd name="connsiteY15" fmla="*/ 561860 h 561860"/>
              <a:gd name="connsiteX16" fmla="*/ 980501 w 1443210"/>
              <a:gd name="connsiteY16" fmla="*/ 550843 h 561860"/>
              <a:gd name="connsiteX17" fmla="*/ 1046602 w 1443210"/>
              <a:gd name="connsiteY17" fmla="*/ 528810 h 561860"/>
              <a:gd name="connsiteX18" fmla="*/ 1112704 w 1443210"/>
              <a:gd name="connsiteY18" fmla="*/ 495759 h 561860"/>
              <a:gd name="connsiteX19" fmla="*/ 1167788 w 1443210"/>
              <a:gd name="connsiteY19" fmla="*/ 440675 h 561860"/>
              <a:gd name="connsiteX20" fmla="*/ 1222872 w 1443210"/>
              <a:gd name="connsiteY20" fmla="*/ 385590 h 561860"/>
              <a:gd name="connsiteX21" fmla="*/ 1277957 w 1443210"/>
              <a:gd name="connsiteY21" fmla="*/ 330506 h 561860"/>
              <a:gd name="connsiteX22" fmla="*/ 1333041 w 1443210"/>
              <a:gd name="connsiteY22" fmla="*/ 253388 h 561860"/>
              <a:gd name="connsiteX23" fmla="*/ 1344058 w 1443210"/>
              <a:gd name="connsiteY23" fmla="*/ 220337 h 561860"/>
              <a:gd name="connsiteX24" fmla="*/ 1366091 w 1443210"/>
              <a:gd name="connsiteY24" fmla="*/ 187287 h 561860"/>
              <a:gd name="connsiteX25" fmla="*/ 1399142 w 1443210"/>
              <a:gd name="connsiteY25" fmla="*/ 121186 h 561860"/>
              <a:gd name="connsiteX26" fmla="*/ 1421176 w 1443210"/>
              <a:gd name="connsiteY26" fmla="*/ 55084 h 561860"/>
              <a:gd name="connsiteX27" fmla="*/ 1432193 w 1443210"/>
              <a:gd name="connsiteY27" fmla="*/ 22034 h 561860"/>
              <a:gd name="connsiteX28" fmla="*/ 1443210 w 1443210"/>
              <a:gd name="connsiteY28" fmla="*/ 0 h 56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43210" h="561860">
                <a:moveTo>
                  <a:pt x="0" y="33051"/>
                </a:moveTo>
                <a:cubicBezTo>
                  <a:pt x="9197" y="97432"/>
                  <a:pt x="9146" y="107258"/>
                  <a:pt x="22034" y="165253"/>
                </a:cubicBezTo>
                <a:cubicBezTo>
                  <a:pt x="25319" y="180034"/>
                  <a:pt x="27087" y="195404"/>
                  <a:pt x="33051" y="209321"/>
                </a:cubicBezTo>
                <a:cubicBezTo>
                  <a:pt x="51004" y="251212"/>
                  <a:pt x="55493" y="237203"/>
                  <a:pt x="88135" y="264405"/>
                </a:cubicBezTo>
                <a:cubicBezTo>
                  <a:pt x="100104" y="274379"/>
                  <a:pt x="109216" y="287481"/>
                  <a:pt x="121185" y="297455"/>
                </a:cubicBezTo>
                <a:cubicBezTo>
                  <a:pt x="149661" y="321185"/>
                  <a:pt x="154162" y="319464"/>
                  <a:pt x="187287" y="330506"/>
                </a:cubicBezTo>
                <a:cubicBezTo>
                  <a:pt x="209321" y="345195"/>
                  <a:pt x="229702" y="362731"/>
                  <a:pt x="253388" y="374574"/>
                </a:cubicBezTo>
                <a:cubicBezTo>
                  <a:pt x="274161" y="384961"/>
                  <a:pt x="300164" y="383724"/>
                  <a:pt x="319489" y="396607"/>
                </a:cubicBezTo>
                <a:cubicBezTo>
                  <a:pt x="371865" y="431524"/>
                  <a:pt x="339978" y="414454"/>
                  <a:pt x="418641" y="440675"/>
                </a:cubicBezTo>
                <a:lnTo>
                  <a:pt x="484742" y="462708"/>
                </a:lnTo>
                <a:lnTo>
                  <a:pt x="517793" y="473725"/>
                </a:lnTo>
                <a:cubicBezTo>
                  <a:pt x="528810" y="481070"/>
                  <a:pt x="538673" y="490543"/>
                  <a:pt x="550843" y="495759"/>
                </a:cubicBezTo>
                <a:cubicBezTo>
                  <a:pt x="564760" y="501724"/>
                  <a:pt x="580408" y="502425"/>
                  <a:pt x="594911" y="506776"/>
                </a:cubicBezTo>
                <a:cubicBezTo>
                  <a:pt x="617157" y="513450"/>
                  <a:pt x="638480" y="523177"/>
                  <a:pt x="661012" y="528810"/>
                </a:cubicBezTo>
                <a:cubicBezTo>
                  <a:pt x="675701" y="532482"/>
                  <a:pt x="690576" y="535476"/>
                  <a:pt x="705079" y="539827"/>
                </a:cubicBezTo>
                <a:cubicBezTo>
                  <a:pt x="727325" y="546501"/>
                  <a:pt x="771181" y="561860"/>
                  <a:pt x="771181" y="561860"/>
                </a:cubicBezTo>
                <a:cubicBezTo>
                  <a:pt x="840954" y="558188"/>
                  <a:pt x="911129" y="559168"/>
                  <a:pt x="980501" y="550843"/>
                </a:cubicBezTo>
                <a:cubicBezTo>
                  <a:pt x="1003561" y="548076"/>
                  <a:pt x="1024568" y="536154"/>
                  <a:pt x="1046602" y="528810"/>
                </a:cubicBezTo>
                <a:cubicBezTo>
                  <a:pt x="1092213" y="513607"/>
                  <a:pt x="1069992" y="524234"/>
                  <a:pt x="1112704" y="495759"/>
                </a:cubicBezTo>
                <a:cubicBezTo>
                  <a:pt x="1171456" y="407627"/>
                  <a:pt x="1094345" y="514116"/>
                  <a:pt x="1167788" y="440675"/>
                </a:cubicBezTo>
                <a:cubicBezTo>
                  <a:pt x="1241241" y="367223"/>
                  <a:pt x="1134732" y="444352"/>
                  <a:pt x="1222872" y="385590"/>
                </a:cubicBezTo>
                <a:cubicBezTo>
                  <a:pt x="1281631" y="297454"/>
                  <a:pt x="1204508" y="403955"/>
                  <a:pt x="1277957" y="330506"/>
                </a:cubicBezTo>
                <a:cubicBezTo>
                  <a:pt x="1282947" y="325516"/>
                  <a:pt x="1326786" y="265898"/>
                  <a:pt x="1333041" y="253388"/>
                </a:cubicBezTo>
                <a:cubicBezTo>
                  <a:pt x="1338234" y="243001"/>
                  <a:pt x="1338865" y="230724"/>
                  <a:pt x="1344058" y="220337"/>
                </a:cubicBezTo>
                <a:cubicBezTo>
                  <a:pt x="1349979" y="208494"/>
                  <a:pt x="1360170" y="199130"/>
                  <a:pt x="1366091" y="187287"/>
                </a:cubicBezTo>
                <a:cubicBezTo>
                  <a:pt x="1411698" y="96073"/>
                  <a:pt x="1336003" y="215892"/>
                  <a:pt x="1399142" y="121186"/>
                </a:cubicBezTo>
                <a:lnTo>
                  <a:pt x="1421176" y="55084"/>
                </a:lnTo>
                <a:cubicBezTo>
                  <a:pt x="1424848" y="44067"/>
                  <a:pt x="1427000" y="32421"/>
                  <a:pt x="1432193" y="22034"/>
                </a:cubicBezTo>
                <a:lnTo>
                  <a:pt x="1443210" y="0"/>
                </a:lnTo>
              </a:path>
            </a:pathLst>
          </a:custGeom>
          <a:noFill/>
          <a:ln w="44450">
            <a:solidFill>
              <a:srgbClr val="FBEEC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0558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7200" dirty="0">
                <a:latin typeface="Nickname DEMO" panose="02000506000000020004" pitchFamily="50" charset="0"/>
              </a:rPr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Lack of communication between students</a:t>
            </a:r>
          </a:p>
          <a:p>
            <a:endParaRPr lang="en-CA" sz="2800" dirty="0"/>
          </a:p>
          <a:p>
            <a:endParaRPr lang="en-CA" sz="2800" dirty="0"/>
          </a:p>
          <a:p>
            <a:endParaRPr lang="en-CA" sz="2800" dirty="0"/>
          </a:p>
          <a:p>
            <a:r>
              <a:rPr lang="en-CA" sz="2800" dirty="0"/>
              <a:t>Inaccessibility to key information</a:t>
            </a:r>
          </a:p>
          <a:p>
            <a:pPr marL="0" indent="0">
              <a:buNone/>
            </a:pPr>
            <a:endParaRPr lang="en-CA" sz="2800" dirty="0"/>
          </a:p>
        </p:txBody>
      </p:sp>
      <p:pic>
        <p:nvPicPr>
          <p:cNvPr id="9218" name="Picture 2" descr="Image result for messenger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2" y="2819399"/>
            <a:ext cx="1319241" cy="133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imessage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5226" y1="44240" x2="55226" y2="44240"/>
                        <a14:foregroundMark x1="46186" y1="49539" x2="46186" y2="49539"/>
                        <a14:foregroundMark x1="47458" y1="65668" x2="47458" y2="65668"/>
                        <a14:foregroundMark x1="34322" y1="50922" x2="34322" y2="50922"/>
                        <a14:foregroundMark x1="36723" y1="38710" x2="36723" y2="38710"/>
                        <a14:foregroundMark x1="47458" y1="33871" x2="47458" y2="33871"/>
                        <a14:foregroundMark x1="55791" y1="52074" x2="55791" y2="52074"/>
                        <a14:foregroundMark x1="61441" y1="57373" x2="61441" y2="57373"/>
                        <a14:foregroundMark x1="55226" y1="61060" x2="53249" y2="62442"/>
                        <a14:foregroundMark x1="52119" y1="63364" x2="50847" y2="63364"/>
                        <a14:foregroundMark x1="46610" y1="63364" x2="45198" y2="63364"/>
                        <a14:foregroundMark x1="43079" y1="65438" x2="42938" y2="66359"/>
                        <a14:foregroundMark x1="41667" y1="73733" x2="41667" y2="73733"/>
                        <a14:foregroundMark x1="40678" y1="75806" x2="40678" y2="75806"/>
                        <a14:foregroundMark x1="39407" y1="76959" x2="39407" y2="76959"/>
                        <a14:foregroundMark x1="39407" y1="76959" x2="39407" y2="76959"/>
                        <a14:foregroundMark x1="44633" y1="65668" x2="43927" y2="63364"/>
                        <a14:foregroundMark x1="41384" y1="58986" x2="41384" y2="58986"/>
                        <a14:foregroundMark x1="39831" y1="56221" x2="39689" y2="54839"/>
                        <a14:foregroundMark x1="37571" y1="45622" x2="37571" y2="44240"/>
                        <a14:foregroundMark x1="38559" y1="38018" x2="40254" y2="36636"/>
                        <a14:foregroundMark x1="43079" y1="35945" x2="44350" y2="35484"/>
                        <a14:foregroundMark x1="47175" y1="34793" x2="50000" y2="33871"/>
                        <a14:foregroundMark x1="53672" y1="34101" x2="53672" y2="34101"/>
                        <a14:foregroundMark x1="51977" y1="38018" x2="44774" y2="42627"/>
                        <a14:foregroundMark x1="43079" y1="44009" x2="50706" y2="49539"/>
                        <a14:foregroundMark x1="51271" y1="50691" x2="51977" y2="51382"/>
                        <a14:foregroundMark x1="54802" y1="52765" x2="55367" y2="52765"/>
                        <a14:foregroundMark x1="62853" y1="46083" x2="62288" y2="46774"/>
                        <a14:foregroundMark x1="59746" y1="50691" x2="58333" y2="60138"/>
                        <a14:foregroundMark x1="59040" y1="65438" x2="54520" y2="64286"/>
                        <a14:foregroundMark x1="46186" y1="60369" x2="46186" y2="60369"/>
                        <a14:foregroundMark x1="45480" y1="51382" x2="43503" y2="45392"/>
                        <a14:foregroundMark x1="52825" y1="50922" x2="63277" y2="62212"/>
                        <a14:foregroundMark x1="62006" y1="62442" x2="62853" y2="400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036" y="2670947"/>
            <a:ext cx="2413906" cy="147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phone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839" y="2670947"/>
            <a:ext cx="1516743" cy="151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Image result for arrow 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599" y="3069189"/>
            <a:ext cx="1384328" cy="754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Image result for thumbs down emoji 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790" y="2770413"/>
            <a:ext cx="1408205" cy="140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Image result for omnivox pn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83984" y1="85938" x2="25781" y2="96094"/>
                        <a14:foregroundMark x1="21094" y1="94531" x2="6641" y2="68359"/>
                        <a14:foregroundMark x1="5859" y1="62500" x2="4297" y2="50000"/>
                        <a14:foregroundMark x1="9766" y1="89063" x2="5078" y2="72656"/>
                        <a14:foregroundMark x1="6641" y1="40234" x2="6641" y2="19922"/>
                        <a14:foregroundMark x1="15234" y1="16797" x2="30078" y2="5078"/>
                        <a14:foregroundMark x1="10938" y1="19922" x2="34766" y2="11719"/>
                        <a14:foregroundMark x1="33203" y1="25000" x2="25781" y2="10547"/>
                        <a14:foregroundMark x1="11328" y1="16016" x2="10547" y2="4297"/>
                        <a14:foregroundMark x1="5078" y1="20313" x2="36719" y2="2734"/>
                        <a14:foregroundMark x1="32031" y1="7422" x2="70703" y2="1953"/>
                        <a14:foregroundMark x1="69141" y1="9375" x2="89453" y2="25781"/>
                        <a14:foregroundMark x1="70313" y1="7813" x2="88281" y2="19922"/>
                        <a14:foregroundMark x1="77734" y1="8203" x2="94531" y2="15625"/>
                        <a14:foregroundMark x1="89063" y1="17969" x2="98047" y2="50000"/>
                        <a14:foregroundMark x1="94531" y1="41797" x2="93359" y2="91406"/>
                        <a14:backgroundMark x1="1563" y1="95703" x2="1563" y2="95703"/>
                        <a14:backgroundMark x1="96875" y1="98828" x2="98828" y2="94922"/>
                        <a14:backgroundMark x1="98828" y1="6250" x2="95703" y2="1563"/>
                        <a14:backgroundMark x1="1172" y1="3516" x2="6250" y2="1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445" y="2790371"/>
            <a:ext cx="1368291" cy="136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Image result for schedule 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1" y="5028898"/>
            <a:ext cx="1419171" cy="141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 descr="Image result for location 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53" y="5004113"/>
            <a:ext cx="1616294" cy="146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6" name="Picture 20" descr="Image result for thinking 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325" y="4930265"/>
            <a:ext cx="1565659" cy="156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8893380" y="6051336"/>
            <a:ext cx="5093879" cy="7718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000" dirty="0">
                <a:latin typeface="Nickname DEMO" panose="02000506000000020004" pitchFamily="50" charset="0"/>
              </a:rPr>
              <a:t>Moods</a:t>
            </a:r>
          </a:p>
        </p:txBody>
      </p:sp>
      <p:sp>
        <p:nvSpPr>
          <p:cNvPr id="15" name="Freeform: Shape 14"/>
          <p:cNvSpPr/>
          <p:nvPr/>
        </p:nvSpPr>
        <p:spPr>
          <a:xfrm>
            <a:off x="11207932" y="6479178"/>
            <a:ext cx="306603" cy="102598"/>
          </a:xfrm>
          <a:custGeom>
            <a:avLst/>
            <a:gdLst>
              <a:gd name="connsiteX0" fmla="*/ 0 w 1443210"/>
              <a:gd name="connsiteY0" fmla="*/ 33051 h 561860"/>
              <a:gd name="connsiteX1" fmla="*/ 22034 w 1443210"/>
              <a:gd name="connsiteY1" fmla="*/ 165253 h 561860"/>
              <a:gd name="connsiteX2" fmla="*/ 33051 w 1443210"/>
              <a:gd name="connsiteY2" fmla="*/ 209321 h 561860"/>
              <a:gd name="connsiteX3" fmla="*/ 88135 w 1443210"/>
              <a:gd name="connsiteY3" fmla="*/ 264405 h 561860"/>
              <a:gd name="connsiteX4" fmla="*/ 121185 w 1443210"/>
              <a:gd name="connsiteY4" fmla="*/ 297455 h 561860"/>
              <a:gd name="connsiteX5" fmla="*/ 187287 w 1443210"/>
              <a:gd name="connsiteY5" fmla="*/ 330506 h 561860"/>
              <a:gd name="connsiteX6" fmla="*/ 253388 w 1443210"/>
              <a:gd name="connsiteY6" fmla="*/ 374574 h 561860"/>
              <a:gd name="connsiteX7" fmla="*/ 319489 w 1443210"/>
              <a:gd name="connsiteY7" fmla="*/ 396607 h 561860"/>
              <a:gd name="connsiteX8" fmla="*/ 418641 w 1443210"/>
              <a:gd name="connsiteY8" fmla="*/ 440675 h 561860"/>
              <a:gd name="connsiteX9" fmla="*/ 484742 w 1443210"/>
              <a:gd name="connsiteY9" fmla="*/ 462708 h 561860"/>
              <a:gd name="connsiteX10" fmla="*/ 517793 w 1443210"/>
              <a:gd name="connsiteY10" fmla="*/ 473725 h 561860"/>
              <a:gd name="connsiteX11" fmla="*/ 550843 w 1443210"/>
              <a:gd name="connsiteY11" fmla="*/ 495759 h 561860"/>
              <a:gd name="connsiteX12" fmla="*/ 594911 w 1443210"/>
              <a:gd name="connsiteY12" fmla="*/ 506776 h 561860"/>
              <a:gd name="connsiteX13" fmla="*/ 661012 w 1443210"/>
              <a:gd name="connsiteY13" fmla="*/ 528810 h 561860"/>
              <a:gd name="connsiteX14" fmla="*/ 705079 w 1443210"/>
              <a:gd name="connsiteY14" fmla="*/ 539827 h 561860"/>
              <a:gd name="connsiteX15" fmla="*/ 771181 w 1443210"/>
              <a:gd name="connsiteY15" fmla="*/ 561860 h 561860"/>
              <a:gd name="connsiteX16" fmla="*/ 980501 w 1443210"/>
              <a:gd name="connsiteY16" fmla="*/ 550843 h 561860"/>
              <a:gd name="connsiteX17" fmla="*/ 1046602 w 1443210"/>
              <a:gd name="connsiteY17" fmla="*/ 528810 h 561860"/>
              <a:gd name="connsiteX18" fmla="*/ 1112704 w 1443210"/>
              <a:gd name="connsiteY18" fmla="*/ 495759 h 561860"/>
              <a:gd name="connsiteX19" fmla="*/ 1167788 w 1443210"/>
              <a:gd name="connsiteY19" fmla="*/ 440675 h 561860"/>
              <a:gd name="connsiteX20" fmla="*/ 1222872 w 1443210"/>
              <a:gd name="connsiteY20" fmla="*/ 385590 h 561860"/>
              <a:gd name="connsiteX21" fmla="*/ 1277957 w 1443210"/>
              <a:gd name="connsiteY21" fmla="*/ 330506 h 561860"/>
              <a:gd name="connsiteX22" fmla="*/ 1333041 w 1443210"/>
              <a:gd name="connsiteY22" fmla="*/ 253388 h 561860"/>
              <a:gd name="connsiteX23" fmla="*/ 1344058 w 1443210"/>
              <a:gd name="connsiteY23" fmla="*/ 220337 h 561860"/>
              <a:gd name="connsiteX24" fmla="*/ 1366091 w 1443210"/>
              <a:gd name="connsiteY24" fmla="*/ 187287 h 561860"/>
              <a:gd name="connsiteX25" fmla="*/ 1399142 w 1443210"/>
              <a:gd name="connsiteY25" fmla="*/ 121186 h 561860"/>
              <a:gd name="connsiteX26" fmla="*/ 1421176 w 1443210"/>
              <a:gd name="connsiteY26" fmla="*/ 55084 h 561860"/>
              <a:gd name="connsiteX27" fmla="*/ 1432193 w 1443210"/>
              <a:gd name="connsiteY27" fmla="*/ 22034 h 561860"/>
              <a:gd name="connsiteX28" fmla="*/ 1443210 w 1443210"/>
              <a:gd name="connsiteY28" fmla="*/ 0 h 56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43210" h="561860">
                <a:moveTo>
                  <a:pt x="0" y="33051"/>
                </a:moveTo>
                <a:cubicBezTo>
                  <a:pt x="9197" y="97432"/>
                  <a:pt x="9146" y="107258"/>
                  <a:pt x="22034" y="165253"/>
                </a:cubicBezTo>
                <a:cubicBezTo>
                  <a:pt x="25319" y="180034"/>
                  <a:pt x="27087" y="195404"/>
                  <a:pt x="33051" y="209321"/>
                </a:cubicBezTo>
                <a:cubicBezTo>
                  <a:pt x="51004" y="251212"/>
                  <a:pt x="55493" y="237203"/>
                  <a:pt x="88135" y="264405"/>
                </a:cubicBezTo>
                <a:cubicBezTo>
                  <a:pt x="100104" y="274379"/>
                  <a:pt x="109216" y="287481"/>
                  <a:pt x="121185" y="297455"/>
                </a:cubicBezTo>
                <a:cubicBezTo>
                  <a:pt x="149661" y="321185"/>
                  <a:pt x="154162" y="319464"/>
                  <a:pt x="187287" y="330506"/>
                </a:cubicBezTo>
                <a:cubicBezTo>
                  <a:pt x="209321" y="345195"/>
                  <a:pt x="229702" y="362731"/>
                  <a:pt x="253388" y="374574"/>
                </a:cubicBezTo>
                <a:cubicBezTo>
                  <a:pt x="274161" y="384961"/>
                  <a:pt x="300164" y="383724"/>
                  <a:pt x="319489" y="396607"/>
                </a:cubicBezTo>
                <a:cubicBezTo>
                  <a:pt x="371865" y="431524"/>
                  <a:pt x="339978" y="414454"/>
                  <a:pt x="418641" y="440675"/>
                </a:cubicBezTo>
                <a:lnTo>
                  <a:pt x="484742" y="462708"/>
                </a:lnTo>
                <a:lnTo>
                  <a:pt x="517793" y="473725"/>
                </a:lnTo>
                <a:cubicBezTo>
                  <a:pt x="528810" y="481070"/>
                  <a:pt x="538673" y="490543"/>
                  <a:pt x="550843" y="495759"/>
                </a:cubicBezTo>
                <a:cubicBezTo>
                  <a:pt x="564760" y="501724"/>
                  <a:pt x="580408" y="502425"/>
                  <a:pt x="594911" y="506776"/>
                </a:cubicBezTo>
                <a:cubicBezTo>
                  <a:pt x="617157" y="513450"/>
                  <a:pt x="638480" y="523177"/>
                  <a:pt x="661012" y="528810"/>
                </a:cubicBezTo>
                <a:cubicBezTo>
                  <a:pt x="675701" y="532482"/>
                  <a:pt x="690576" y="535476"/>
                  <a:pt x="705079" y="539827"/>
                </a:cubicBezTo>
                <a:cubicBezTo>
                  <a:pt x="727325" y="546501"/>
                  <a:pt x="771181" y="561860"/>
                  <a:pt x="771181" y="561860"/>
                </a:cubicBezTo>
                <a:cubicBezTo>
                  <a:pt x="840954" y="558188"/>
                  <a:pt x="911129" y="559168"/>
                  <a:pt x="980501" y="550843"/>
                </a:cubicBezTo>
                <a:cubicBezTo>
                  <a:pt x="1003561" y="548076"/>
                  <a:pt x="1024568" y="536154"/>
                  <a:pt x="1046602" y="528810"/>
                </a:cubicBezTo>
                <a:cubicBezTo>
                  <a:pt x="1092213" y="513607"/>
                  <a:pt x="1069992" y="524234"/>
                  <a:pt x="1112704" y="495759"/>
                </a:cubicBezTo>
                <a:cubicBezTo>
                  <a:pt x="1171456" y="407627"/>
                  <a:pt x="1094345" y="514116"/>
                  <a:pt x="1167788" y="440675"/>
                </a:cubicBezTo>
                <a:cubicBezTo>
                  <a:pt x="1241241" y="367223"/>
                  <a:pt x="1134732" y="444352"/>
                  <a:pt x="1222872" y="385590"/>
                </a:cubicBezTo>
                <a:cubicBezTo>
                  <a:pt x="1281631" y="297454"/>
                  <a:pt x="1204508" y="403955"/>
                  <a:pt x="1277957" y="330506"/>
                </a:cubicBezTo>
                <a:cubicBezTo>
                  <a:pt x="1282947" y="325516"/>
                  <a:pt x="1326786" y="265898"/>
                  <a:pt x="1333041" y="253388"/>
                </a:cubicBezTo>
                <a:cubicBezTo>
                  <a:pt x="1338234" y="243001"/>
                  <a:pt x="1338865" y="230724"/>
                  <a:pt x="1344058" y="220337"/>
                </a:cubicBezTo>
                <a:cubicBezTo>
                  <a:pt x="1349979" y="208494"/>
                  <a:pt x="1360170" y="199130"/>
                  <a:pt x="1366091" y="187287"/>
                </a:cubicBezTo>
                <a:cubicBezTo>
                  <a:pt x="1411698" y="96073"/>
                  <a:pt x="1336003" y="215892"/>
                  <a:pt x="1399142" y="121186"/>
                </a:cubicBezTo>
                <a:lnTo>
                  <a:pt x="1421176" y="55084"/>
                </a:lnTo>
                <a:cubicBezTo>
                  <a:pt x="1424848" y="44067"/>
                  <a:pt x="1427000" y="32421"/>
                  <a:pt x="1432193" y="22034"/>
                </a:cubicBezTo>
                <a:lnTo>
                  <a:pt x="1443210" y="0"/>
                </a:lnTo>
              </a:path>
            </a:pathLst>
          </a:custGeom>
          <a:noFill/>
          <a:ln w="44450">
            <a:solidFill>
              <a:srgbClr val="FBEEC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7327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6000" dirty="0">
                <a:latin typeface="Nickname DEMO" panose="02000506000000020004" pitchFamily="50" charset="0"/>
              </a:rPr>
              <a:t>Solution &amp; features</a:t>
            </a:r>
            <a:endParaRPr lang="en-CA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162" y="1381847"/>
            <a:ext cx="5603476" cy="514863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  <a:p>
            <a:pPr>
              <a:lnSpc>
                <a:spcPct val="120000"/>
              </a:lnSpc>
            </a:pPr>
            <a:r>
              <a:rPr lang="en-CA" dirty="0" smtClean="0"/>
              <a:t>Run on Android (5.0+)</a:t>
            </a:r>
          </a:p>
          <a:p>
            <a:pPr>
              <a:lnSpc>
                <a:spcPct val="120000"/>
              </a:lnSpc>
            </a:pPr>
            <a:endParaRPr lang="en-CA" dirty="0" smtClean="0"/>
          </a:p>
          <a:p>
            <a:pPr>
              <a:lnSpc>
                <a:spcPct val="120000"/>
              </a:lnSpc>
            </a:pPr>
            <a:r>
              <a:rPr lang="en-CA" dirty="0" smtClean="0"/>
              <a:t>Ability </a:t>
            </a:r>
            <a:r>
              <a:rPr lang="en-CA" dirty="0"/>
              <a:t>to have student </a:t>
            </a:r>
            <a:r>
              <a:rPr lang="en-CA" b="1" dirty="0"/>
              <a:t>USER </a:t>
            </a:r>
            <a:r>
              <a:rPr lang="en-CA" b="1" dirty="0" smtClean="0"/>
              <a:t>PROFILE</a:t>
            </a:r>
          </a:p>
          <a:p>
            <a:pPr>
              <a:lnSpc>
                <a:spcPct val="120000"/>
              </a:lnSpc>
            </a:pPr>
            <a:endParaRPr lang="en-CA" dirty="0"/>
          </a:p>
          <a:p>
            <a:pPr>
              <a:lnSpc>
                <a:spcPct val="120000"/>
              </a:lnSpc>
            </a:pPr>
            <a:r>
              <a:rPr lang="en-CA" b="1" dirty="0"/>
              <a:t>SHARE</a:t>
            </a:r>
            <a:r>
              <a:rPr lang="en-CA" dirty="0"/>
              <a:t> your status/mood</a:t>
            </a:r>
          </a:p>
          <a:p>
            <a:endParaRPr lang="en-CA" dirty="0"/>
          </a:p>
          <a:p>
            <a:r>
              <a:rPr lang="en-CA" b="1" dirty="0"/>
              <a:t>LOCATE</a:t>
            </a:r>
            <a:r>
              <a:rPr lang="en-CA" dirty="0"/>
              <a:t> your peers (</a:t>
            </a:r>
            <a:r>
              <a:rPr lang="en-CA" dirty="0" err="1"/>
              <a:t>FusedLocation</a:t>
            </a:r>
            <a:r>
              <a:rPr lang="en-CA" dirty="0"/>
              <a:t> Triangulation API</a:t>
            </a:r>
            <a:r>
              <a:rPr lang="en-CA" dirty="0" smtClean="0"/>
              <a:t>)</a:t>
            </a:r>
            <a:endParaRPr lang="en-CA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893380" y="6051336"/>
            <a:ext cx="5093879" cy="7718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000" dirty="0">
                <a:latin typeface="Nickname DEMO" panose="02000506000000020004" pitchFamily="50" charset="0"/>
              </a:rPr>
              <a:t>Moods</a:t>
            </a:r>
          </a:p>
        </p:txBody>
      </p:sp>
      <p:sp>
        <p:nvSpPr>
          <p:cNvPr id="5" name="Freeform: Shape 4"/>
          <p:cNvSpPr/>
          <p:nvPr/>
        </p:nvSpPr>
        <p:spPr>
          <a:xfrm>
            <a:off x="11207932" y="6479178"/>
            <a:ext cx="306603" cy="102598"/>
          </a:xfrm>
          <a:custGeom>
            <a:avLst/>
            <a:gdLst>
              <a:gd name="connsiteX0" fmla="*/ 0 w 1443210"/>
              <a:gd name="connsiteY0" fmla="*/ 33051 h 561860"/>
              <a:gd name="connsiteX1" fmla="*/ 22034 w 1443210"/>
              <a:gd name="connsiteY1" fmla="*/ 165253 h 561860"/>
              <a:gd name="connsiteX2" fmla="*/ 33051 w 1443210"/>
              <a:gd name="connsiteY2" fmla="*/ 209321 h 561860"/>
              <a:gd name="connsiteX3" fmla="*/ 88135 w 1443210"/>
              <a:gd name="connsiteY3" fmla="*/ 264405 h 561860"/>
              <a:gd name="connsiteX4" fmla="*/ 121185 w 1443210"/>
              <a:gd name="connsiteY4" fmla="*/ 297455 h 561860"/>
              <a:gd name="connsiteX5" fmla="*/ 187287 w 1443210"/>
              <a:gd name="connsiteY5" fmla="*/ 330506 h 561860"/>
              <a:gd name="connsiteX6" fmla="*/ 253388 w 1443210"/>
              <a:gd name="connsiteY6" fmla="*/ 374574 h 561860"/>
              <a:gd name="connsiteX7" fmla="*/ 319489 w 1443210"/>
              <a:gd name="connsiteY7" fmla="*/ 396607 h 561860"/>
              <a:gd name="connsiteX8" fmla="*/ 418641 w 1443210"/>
              <a:gd name="connsiteY8" fmla="*/ 440675 h 561860"/>
              <a:gd name="connsiteX9" fmla="*/ 484742 w 1443210"/>
              <a:gd name="connsiteY9" fmla="*/ 462708 h 561860"/>
              <a:gd name="connsiteX10" fmla="*/ 517793 w 1443210"/>
              <a:gd name="connsiteY10" fmla="*/ 473725 h 561860"/>
              <a:gd name="connsiteX11" fmla="*/ 550843 w 1443210"/>
              <a:gd name="connsiteY11" fmla="*/ 495759 h 561860"/>
              <a:gd name="connsiteX12" fmla="*/ 594911 w 1443210"/>
              <a:gd name="connsiteY12" fmla="*/ 506776 h 561860"/>
              <a:gd name="connsiteX13" fmla="*/ 661012 w 1443210"/>
              <a:gd name="connsiteY13" fmla="*/ 528810 h 561860"/>
              <a:gd name="connsiteX14" fmla="*/ 705079 w 1443210"/>
              <a:gd name="connsiteY14" fmla="*/ 539827 h 561860"/>
              <a:gd name="connsiteX15" fmla="*/ 771181 w 1443210"/>
              <a:gd name="connsiteY15" fmla="*/ 561860 h 561860"/>
              <a:gd name="connsiteX16" fmla="*/ 980501 w 1443210"/>
              <a:gd name="connsiteY16" fmla="*/ 550843 h 561860"/>
              <a:gd name="connsiteX17" fmla="*/ 1046602 w 1443210"/>
              <a:gd name="connsiteY17" fmla="*/ 528810 h 561860"/>
              <a:gd name="connsiteX18" fmla="*/ 1112704 w 1443210"/>
              <a:gd name="connsiteY18" fmla="*/ 495759 h 561860"/>
              <a:gd name="connsiteX19" fmla="*/ 1167788 w 1443210"/>
              <a:gd name="connsiteY19" fmla="*/ 440675 h 561860"/>
              <a:gd name="connsiteX20" fmla="*/ 1222872 w 1443210"/>
              <a:gd name="connsiteY20" fmla="*/ 385590 h 561860"/>
              <a:gd name="connsiteX21" fmla="*/ 1277957 w 1443210"/>
              <a:gd name="connsiteY21" fmla="*/ 330506 h 561860"/>
              <a:gd name="connsiteX22" fmla="*/ 1333041 w 1443210"/>
              <a:gd name="connsiteY22" fmla="*/ 253388 h 561860"/>
              <a:gd name="connsiteX23" fmla="*/ 1344058 w 1443210"/>
              <a:gd name="connsiteY23" fmla="*/ 220337 h 561860"/>
              <a:gd name="connsiteX24" fmla="*/ 1366091 w 1443210"/>
              <a:gd name="connsiteY24" fmla="*/ 187287 h 561860"/>
              <a:gd name="connsiteX25" fmla="*/ 1399142 w 1443210"/>
              <a:gd name="connsiteY25" fmla="*/ 121186 h 561860"/>
              <a:gd name="connsiteX26" fmla="*/ 1421176 w 1443210"/>
              <a:gd name="connsiteY26" fmla="*/ 55084 h 561860"/>
              <a:gd name="connsiteX27" fmla="*/ 1432193 w 1443210"/>
              <a:gd name="connsiteY27" fmla="*/ 22034 h 561860"/>
              <a:gd name="connsiteX28" fmla="*/ 1443210 w 1443210"/>
              <a:gd name="connsiteY28" fmla="*/ 0 h 56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43210" h="561860">
                <a:moveTo>
                  <a:pt x="0" y="33051"/>
                </a:moveTo>
                <a:cubicBezTo>
                  <a:pt x="9197" y="97432"/>
                  <a:pt x="9146" y="107258"/>
                  <a:pt x="22034" y="165253"/>
                </a:cubicBezTo>
                <a:cubicBezTo>
                  <a:pt x="25319" y="180034"/>
                  <a:pt x="27087" y="195404"/>
                  <a:pt x="33051" y="209321"/>
                </a:cubicBezTo>
                <a:cubicBezTo>
                  <a:pt x="51004" y="251212"/>
                  <a:pt x="55493" y="237203"/>
                  <a:pt x="88135" y="264405"/>
                </a:cubicBezTo>
                <a:cubicBezTo>
                  <a:pt x="100104" y="274379"/>
                  <a:pt x="109216" y="287481"/>
                  <a:pt x="121185" y="297455"/>
                </a:cubicBezTo>
                <a:cubicBezTo>
                  <a:pt x="149661" y="321185"/>
                  <a:pt x="154162" y="319464"/>
                  <a:pt x="187287" y="330506"/>
                </a:cubicBezTo>
                <a:cubicBezTo>
                  <a:pt x="209321" y="345195"/>
                  <a:pt x="229702" y="362731"/>
                  <a:pt x="253388" y="374574"/>
                </a:cubicBezTo>
                <a:cubicBezTo>
                  <a:pt x="274161" y="384961"/>
                  <a:pt x="300164" y="383724"/>
                  <a:pt x="319489" y="396607"/>
                </a:cubicBezTo>
                <a:cubicBezTo>
                  <a:pt x="371865" y="431524"/>
                  <a:pt x="339978" y="414454"/>
                  <a:pt x="418641" y="440675"/>
                </a:cubicBezTo>
                <a:lnTo>
                  <a:pt x="484742" y="462708"/>
                </a:lnTo>
                <a:lnTo>
                  <a:pt x="517793" y="473725"/>
                </a:lnTo>
                <a:cubicBezTo>
                  <a:pt x="528810" y="481070"/>
                  <a:pt x="538673" y="490543"/>
                  <a:pt x="550843" y="495759"/>
                </a:cubicBezTo>
                <a:cubicBezTo>
                  <a:pt x="564760" y="501724"/>
                  <a:pt x="580408" y="502425"/>
                  <a:pt x="594911" y="506776"/>
                </a:cubicBezTo>
                <a:cubicBezTo>
                  <a:pt x="617157" y="513450"/>
                  <a:pt x="638480" y="523177"/>
                  <a:pt x="661012" y="528810"/>
                </a:cubicBezTo>
                <a:cubicBezTo>
                  <a:pt x="675701" y="532482"/>
                  <a:pt x="690576" y="535476"/>
                  <a:pt x="705079" y="539827"/>
                </a:cubicBezTo>
                <a:cubicBezTo>
                  <a:pt x="727325" y="546501"/>
                  <a:pt x="771181" y="561860"/>
                  <a:pt x="771181" y="561860"/>
                </a:cubicBezTo>
                <a:cubicBezTo>
                  <a:pt x="840954" y="558188"/>
                  <a:pt x="911129" y="559168"/>
                  <a:pt x="980501" y="550843"/>
                </a:cubicBezTo>
                <a:cubicBezTo>
                  <a:pt x="1003561" y="548076"/>
                  <a:pt x="1024568" y="536154"/>
                  <a:pt x="1046602" y="528810"/>
                </a:cubicBezTo>
                <a:cubicBezTo>
                  <a:pt x="1092213" y="513607"/>
                  <a:pt x="1069992" y="524234"/>
                  <a:pt x="1112704" y="495759"/>
                </a:cubicBezTo>
                <a:cubicBezTo>
                  <a:pt x="1171456" y="407627"/>
                  <a:pt x="1094345" y="514116"/>
                  <a:pt x="1167788" y="440675"/>
                </a:cubicBezTo>
                <a:cubicBezTo>
                  <a:pt x="1241241" y="367223"/>
                  <a:pt x="1134732" y="444352"/>
                  <a:pt x="1222872" y="385590"/>
                </a:cubicBezTo>
                <a:cubicBezTo>
                  <a:pt x="1281631" y="297454"/>
                  <a:pt x="1204508" y="403955"/>
                  <a:pt x="1277957" y="330506"/>
                </a:cubicBezTo>
                <a:cubicBezTo>
                  <a:pt x="1282947" y="325516"/>
                  <a:pt x="1326786" y="265898"/>
                  <a:pt x="1333041" y="253388"/>
                </a:cubicBezTo>
                <a:cubicBezTo>
                  <a:pt x="1338234" y="243001"/>
                  <a:pt x="1338865" y="230724"/>
                  <a:pt x="1344058" y="220337"/>
                </a:cubicBezTo>
                <a:cubicBezTo>
                  <a:pt x="1349979" y="208494"/>
                  <a:pt x="1360170" y="199130"/>
                  <a:pt x="1366091" y="187287"/>
                </a:cubicBezTo>
                <a:cubicBezTo>
                  <a:pt x="1411698" y="96073"/>
                  <a:pt x="1336003" y="215892"/>
                  <a:pt x="1399142" y="121186"/>
                </a:cubicBezTo>
                <a:lnTo>
                  <a:pt x="1421176" y="55084"/>
                </a:lnTo>
                <a:cubicBezTo>
                  <a:pt x="1424848" y="44067"/>
                  <a:pt x="1427000" y="32421"/>
                  <a:pt x="1432193" y="22034"/>
                </a:cubicBezTo>
                <a:lnTo>
                  <a:pt x="1443210" y="0"/>
                </a:lnTo>
              </a:path>
            </a:pathLst>
          </a:custGeom>
          <a:noFill/>
          <a:ln w="44450">
            <a:solidFill>
              <a:srgbClr val="FBEEC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Émoticône 4"/>
          <p:cNvSpPr/>
          <p:nvPr/>
        </p:nvSpPr>
        <p:spPr>
          <a:xfrm>
            <a:off x="9055782" y="5241946"/>
            <a:ext cx="405442" cy="405441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CA"/>
          </a:p>
        </p:txBody>
      </p:sp>
      <p:sp>
        <p:nvSpPr>
          <p:cNvPr id="7" name="ZoneTexte 6"/>
          <p:cNvSpPr txBox="1"/>
          <p:nvPr/>
        </p:nvSpPr>
        <p:spPr>
          <a:xfrm>
            <a:off x="6352403" y="1310053"/>
            <a:ext cx="5081954" cy="465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Century Gothic" panose="020B0502020202020204" pitchFamily="34" charset="0"/>
              <a:buChar char="►"/>
            </a:pPr>
            <a:endParaRPr lang="en-CA" sz="2000" dirty="0">
              <a:latin typeface="+mj-lt"/>
              <a:ea typeface="+mj-ea"/>
              <a:cs typeface="+mj-cs"/>
            </a:endParaRPr>
          </a:p>
          <a:p>
            <a:pPr marL="342900" indent="-342900"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Century Gothic" panose="020B0502020202020204" pitchFamily="34" charset="0"/>
              <a:buChar char="►"/>
            </a:pPr>
            <a:r>
              <a:rPr lang="en-CA" sz="2000" dirty="0">
                <a:latin typeface="+mj-lt"/>
                <a:ea typeface="+mj-ea"/>
                <a:cs typeface="+mj-cs"/>
              </a:rPr>
              <a:t>SEND a ‘Poke’ to your friends (Request)</a:t>
            </a:r>
          </a:p>
          <a:p>
            <a:pPr marL="342900" indent="-342900"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Century Gothic" panose="020B0502020202020204" pitchFamily="34" charset="0"/>
              <a:buChar char="►"/>
            </a:pPr>
            <a:endParaRPr lang="en-CA" sz="2000" dirty="0">
              <a:latin typeface="+mj-lt"/>
              <a:ea typeface="+mj-ea"/>
              <a:cs typeface="+mj-cs"/>
            </a:endParaRPr>
          </a:p>
          <a:p>
            <a:pPr marL="342900" indent="-342900"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Century Gothic" panose="020B0502020202020204" pitchFamily="34" charset="0"/>
              <a:buChar char="►"/>
            </a:pPr>
            <a:r>
              <a:rPr lang="en-CA" sz="2000" dirty="0">
                <a:latin typeface="+mj-lt"/>
                <a:ea typeface="+mj-ea"/>
                <a:cs typeface="+mj-cs"/>
              </a:rPr>
              <a:t>Add &amp; ACCESS other FRIENDS’ PROFILE</a:t>
            </a:r>
          </a:p>
          <a:p>
            <a:pPr marL="342900" indent="-342900"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Century Gothic" panose="020B0502020202020204" pitchFamily="34" charset="0"/>
              <a:buChar char="►"/>
            </a:pPr>
            <a:endParaRPr lang="en-CA" sz="2000" dirty="0">
              <a:latin typeface="+mj-lt"/>
              <a:ea typeface="+mj-ea"/>
              <a:cs typeface="+mj-cs"/>
            </a:endParaRPr>
          </a:p>
          <a:p>
            <a:pPr marL="342900" indent="-342900"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Century Gothic" panose="020B0502020202020204" pitchFamily="34" charset="0"/>
              <a:buChar char="►"/>
            </a:pPr>
            <a:r>
              <a:rPr lang="en-CA" sz="2000" dirty="0">
                <a:latin typeface="+mj-lt"/>
                <a:ea typeface="+mj-ea"/>
                <a:cs typeface="+mj-cs"/>
              </a:rPr>
              <a:t>Database to STORE &amp; RETRIEVE information easily</a:t>
            </a:r>
          </a:p>
          <a:p>
            <a:pPr marL="342900" indent="-342900"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Century Gothic" panose="020B0502020202020204" pitchFamily="34" charset="0"/>
              <a:buChar char="►"/>
            </a:pPr>
            <a:endParaRPr lang="en-CA" sz="2000" dirty="0">
              <a:latin typeface="+mj-lt"/>
              <a:ea typeface="+mj-ea"/>
              <a:cs typeface="+mj-cs"/>
            </a:endParaRPr>
          </a:p>
          <a:p>
            <a:pPr marL="342900" indent="-342900"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Century Gothic" panose="020B0502020202020204" pitchFamily="34" charset="0"/>
              <a:buChar char="►"/>
            </a:pPr>
            <a:r>
              <a:rPr lang="en-CA" sz="2000" dirty="0">
                <a:latin typeface="+mj-lt"/>
                <a:ea typeface="+mj-ea"/>
                <a:cs typeface="+mj-cs"/>
              </a:rPr>
              <a:t>Be USER-FRIENDLY </a:t>
            </a:r>
          </a:p>
          <a:p>
            <a:pPr marL="285750" indent="-285750">
              <a:buFont typeface="Century Gothic" panose="020B0502020202020204" pitchFamily="34" charset="0"/>
              <a:buChar char="►"/>
            </a:pP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63814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6600" dirty="0">
                <a:latin typeface="Nickname DEMO" panose="02000506000000020004" pitchFamily="50" charset="0"/>
              </a:rPr>
              <a:t>Algorithms</a:t>
            </a:r>
          </a:p>
        </p:txBody>
      </p:sp>
      <p:pic>
        <p:nvPicPr>
          <p:cNvPr id="4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737" y="1557075"/>
            <a:ext cx="7526656" cy="5041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893380" y="6051336"/>
            <a:ext cx="5093879" cy="7718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000" dirty="0">
                <a:latin typeface="Nickname DEMO" panose="02000506000000020004" pitchFamily="50" charset="0"/>
              </a:rPr>
              <a:t>Moods</a:t>
            </a:r>
          </a:p>
        </p:txBody>
      </p:sp>
      <p:sp>
        <p:nvSpPr>
          <p:cNvPr id="6" name="Freeform: Shape 5"/>
          <p:cNvSpPr/>
          <p:nvPr/>
        </p:nvSpPr>
        <p:spPr>
          <a:xfrm>
            <a:off x="11207932" y="6479178"/>
            <a:ext cx="306603" cy="102598"/>
          </a:xfrm>
          <a:custGeom>
            <a:avLst/>
            <a:gdLst>
              <a:gd name="connsiteX0" fmla="*/ 0 w 1443210"/>
              <a:gd name="connsiteY0" fmla="*/ 33051 h 561860"/>
              <a:gd name="connsiteX1" fmla="*/ 22034 w 1443210"/>
              <a:gd name="connsiteY1" fmla="*/ 165253 h 561860"/>
              <a:gd name="connsiteX2" fmla="*/ 33051 w 1443210"/>
              <a:gd name="connsiteY2" fmla="*/ 209321 h 561860"/>
              <a:gd name="connsiteX3" fmla="*/ 88135 w 1443210"/>
              <a:gd name="connsiteY3" fmla="*/ 264405 h 561860"/>
              <a:gd name="connsiteX4" fmla="*/ 121185 w 1443210"/>
              <a:gd name="connsiteY4" fmla="*/ 297455 h 561860"/>
              <a:gd name="connsiteX5" fmla="*/ 187287 w 1443210"/>
              <a:gd name="connsiteY5" fmla="*/ 330506 h 561860"/>
              <a:gd name="connsiteX6" fmla="*/ 253388 w 1443210"/>
              <a:gd name="connsiteY6" fmla="*/ 374574 h 561860"/>
              <a:gd name="connsiteX7" fmla="*/ 319489 w 1443210"/>
              <a:gd name="connsiteY7" fmla="*/ 396607 h 561860"/>
              <a:gd name="connsiteX8" fmla="*/ 418641 w 1443210"/>
              <a:gd name="connsiteY8" fmla="*/ 440675 h 561860"/>
              <a:gd name="connsiteX9" fmla="*/ 484742 w 1443210"/>
              <a:gd name="connsiteY9" fmla="*/ 462708 h 561860"/>
              <a:gd name="connsiteX10" fmla="*/ 517793 w 1443210"/>
              <a:gd name="connsiteY10" fmla="*/ 473725 h 561860"/>
              <a:gd name="connsiteX11" fmla="*/ 550843 w 1443210"/>
              <a:gd name="connsiteY11" fmla="*/ 495759 h 561860"/>
              <a:gd name="connsiteX12" fmla="*/ 594911 w 1443210"/>
              <a:gd name="connsiteY12" fmla="*/ 506776 h 561860"/>
              <a:gd name="connsiteX13" fmla="*/ 661012 w 1443210"/>
              <a:gd name="connsiteY13" fmla="*/ 528810 h 561860"/>
              <a:gd name="connsiteX14" fmla="*/ 705079 w 1443210"/>
              <a:gd name="connsiteY14" fmla="*/ 539827 h 561860"/>
              <a:gd name="connsiteX15" fmla="*/ 771181 w 1443210"/>
              <a:gd name="connsiteY15" fmla="*/ 561860 h 561860"/>
              <a:gd name="connsiteX16" fmla="*/ 980501 w 1443210"/>
              <a:gd name="connsiteY16" fmla="*/ 550843 h 561860"/>
              <a:gd name="connsiteX17" fmla="*/ 1046602 w 1443210"/>
              <a:gd name="connsiteY17" fmla="*/ 528810 h 561860"/>
              <a:gd name="connsiteX18" fmla="*/ 1112704 w 1443210"/>
              <a:gd name="connsiteY18" fmla="*/ 495759 h 561860"/>
              <a:gd name="connsiteX19" fmla="*/ 1167788 w 1443210"/>
              <a:gd name="connsiteY19" fmla="*/ 440675 h 561860"/>
              <a:gd name="connsiteX20" fmla="*/ 1222872 w 1443210"/>
              <a:gd name="connsiteY20" fmla="*/ 385590 h 561860"/>
              <a:gd name="connsiteX21" fmla="*/ 1277957 w 1443210"/>
              <a:gd name="connsiteY21" fmla="*/ 330506 h 561860"/>
              <a:gd name="connsiteX22" fmla="*/ 1333041 w 1443210"/>
              <a:gd name="connsiteY22" fmla="*/ 253388 h 561860"/>
              <a:gd name="connsiteX23" fmla="*/ 1344058 w 1443210"/>
              <a:gd name="connsiteY23" fmla="*/ 220337 h 561860"/>
              <a:gd name="connsiteX24" fmla="*/ 1366091 w 1443210"/>
              <a:gd name="connsiteY24" fmla="*/ 187287 h 561860"/>
              <a:gd name="connsiteX25" fmla="*/ 1399142 w 1443210"/>
              <a:gd name="connsiteY25" fmla="*/ 121186 h 561860"/>
              <a:gd name="connsiteX26" fmla="*/ 1421176 w 1443210"/>
              <a:gd name="connsiteY26" fmla="*/ 55084 h 561860"/>
              <a:gd name="connsiteX27" fmla="*/ 1432193 w 1443210"/>
              <a:gd name="connsiteY27" fmla="*/ 22034 h 561860"/>
              <a:gd name="connsiteX28" fmla="*/ 1443210 w 1443210"/>
              <a:gd name="connsiteY28" fmla="*/ 0 h 56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43210" h="561860">
                <a:moveTo>
                  <a:pt x="0" y="33051"/>
                </a:moveTo>
                <a:cubicBezTo>
                  <a:pt x="9197" y="97432"/>
                  <a:pt x="9146" y="107258"/>
                  <a:pt x="22034" y="165253"/>
                </a:cubicBezTo>
                <a:cubicBezTo>
                  <a:pt x="25319" y="180034"/>
                  <a:pt x="27087" y="195404"/>
                  <a:pt x="33051" y="209321"/>
                </a:cubicBezTo>
                <a:cubicBezTo>
                  <a:pt x="51004" y="251212"/>
                  <a:pt x="55493" y="237203"/>
                  <a:pt x="88135" y="264405"/>
                </a:cubicBezTo>
                <a:cubicBezTo>
                  <a:pt x="100104" y="274379"/>
                  <a:pt x="109216" y="287481"/>
                  <a:pt x="121185" y="297455"/>
                </a:cubicBezTo>
                <a:cubicBezTo>
                  <a:pt x="149661" y="321185"/>
                  <a:pt x="154162" y="319464"/>
                  <a:pt x="187287" y="330506"/>
                </a:cubicBezTo>
                <a:cubicBezTo>
                  <a:pt x="209321" y="345195"/>
                  <a:pt x="229702" y="362731"/>
                  <a:pt x="253388" y="374574"/>
                </a:cubicBezTo>
                <a:cubicBezTo>
                  <a:pt x="274161" y="384961"/>
                  <a:pt x="300164" y="383724"/>
                  <a:pt x="319489" y="396607"/>
                </a:cubicBezTo>
                <a:cubicBezTo>
                  <a:pt x="371865" y="431524"/>
                  <a:pt x="339978" y="414454"/>
                  <a:pt x="418641" y="440675"/>
                </a:cubicBezTo>
                <a:lnTo>
                  <a:pt x="484742" y="462708"/>
                </a:lnTo>
                <a:lnTo>
                  <a:pt x="517793" y="473725"/>
                </a:lnTo>
                <a:cubicBezTo>
                  <a:pt x="528810" y="481070"/>
                  <a:pt x="538673" y="490543"/>
                  <a:pt x="550843" y="495759"/>
                </a:cubicBezTo>
                <a:cubicBezTo>
                  <a:pt x="564760" y="501724"/>
                  <a:pt x="580408" y="502425"/>
                  <a:pt x="594911" y="506776"/>
                </a:cubicBezTo>
                <a:cubicBezTo>
                  <a:pt x="617157" y="513450"/>
                  <a:pt x="638480" y="523177"/>
                  <a:pt x="661012" y="528810"/>
                </a:cubicBezTo>
                <a:cubicBezTo>
                  <a:pt x="675701" y="532482"/>
                  <a:pt x="690576" y="535476"/>
                  <a:pt x="705079" y="539827"/>
                </a:cubicBezTo>
                <a:cubicBezTo>
                  <a:pt x="727325" y="546501"/>
                  <a:pt x="771181" y="561860"/>
                  <a:pt x="771181" y="561860"/>
                </a:cubicBezTo>
                <a:cubicBezTo>
                  <a:pt x="840954" y="558188"/>
                  <a:pt x="911129" y="559168"/>
                  <a:pt x="980501" y="550843"/>
                </a:cubicBezTo>
                <a:cubicBezTo>
                  <a:pt x="1003561" y="548076"/>
                  <a:pt x="1024568" y="536154"/>
                  <a:pt x="1046602" y="528810"/>
                </a:cubicBezTo>
                <a:cubicBezTo>
                  <a:pt x="1092213" y="513607"/>
                  <a:pt x="1069992" y="524234"/>
                  <a:pt x="1112704" y="495759"/>
                </a:cubicBezTo>
                <a:cubicBezTo>
                  <a:pt x="1171456" y="407627"/>
                  <a:pt x="1094345" y="514116"/>
                  <a:pt x="1167788" y="440675"/>
                </a:cubicBezTo>
                <a:cubicBezTo>
                  <a:pt x="1241241" y="367223"/>
                  <a:pt x="1134732" y="444352"/>
                  <a:pt x="1222872" y="385590"/>
                </a:cubicBezTo>
                <a:cubicBezTo>
                  <a:pt x="1281631" y="297454"/>
                  <a:pt x="1204508" y="403955"/>
                  <a:pt x="1277957" y="330506"/>
                </a:cubicBezTo>
                <a:cubicBezTo>
                  <a:pt x="1282947" y="325516"/>
                  <a:pt x="1326786" y="265898"/>
                  <a:pt x="1333041" y="253388"/>
                </a:cubicBezTo>
                <a:cubicBezTo>
                  <a:pt x="1338234" y="243001"/>
                  <a:pt x="1338865" y="230724"/>
                  <a:pt x="1344058" y="220337"/>
                </a:cubicBezTo>
                <a:cubicBezTo>
                  <a:pt x="1349979" y="208494"/>
                  <a:pt x="1360170" y="199130"/>
                  <a:pt x="1366091" y="187287"/>
                </a:cubicBezTo>
                <a:cubicBezTo>
                  <a:pt x="1411698" y="96073"/>
                  <a:pt x="1336003" y="215892"/>
                  <a:pt x="1399142" y="121186"/>
                </a:cubicBezTo>
                <a:lnTo>
                  <a:pt x="1421176" y="55084"/>
                </a:lnTo>
                <a:cubicBezTo>
                  <a:pt x="1424848" y="44067"/>
                  <a:pt x="1427000" y="32421"/>
                  <a:pt x="1432193" y="22034"/>
                </a:cubicBezTo>
                <a:lnTo>
                  <a:pt x="1443210" y="0"/>
                </a:lnTo>
              </a:path>
            </a:pathLst>
          </a:custGeom>
          <a:noFill/>
          <a:ln w="44450">
            <a:solidFill>
              <a:srgbClr val="FBEEC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3373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6600" dirty="0">
                <a:latin typeface="Nickname DEMO" panose="02000506000000020004" pitchFamily="50" charset="0"/>
              </a:rPr>
              <a:t>Algorithms</a:t>
            </a:r>
            <a:endParaRPr lang="en-CA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4908604" cy="4195481"/>
          </a:xfrm>
        </p:spPr>
        <p:txBody>
          <a:bodyPr>
            <a:normAutofit/>
          </a:bodyPr>
          <a:lstStyle/>
          <a:p>
            <a:r>
              <a:rPr lang="en-CA" sz="3200" dirty="0"/>
              <a:t>Sort</a:t>
            </a:r>
          </a:p>
          <a:p>
            <a:pPr lvl="1"/>
            <a:r>
              <a:rPr lang="en-CA" sz="2800" dirty="0"/>
              <a:t>Insertion Sort</a:t>
            </a:r>
          </a:p>
          <a:p>
            <a:pPr lvl="1"/>
            <a:r>
              <a:rPr lang="en-CA" sz="2800" dirty="0"/>
              <a:t>Big O notation</a:t>
            </a:r>
          </a:p>
          <a:p>
            <a:pPr lvl="2"/>
            <a:r>
              <a:rPr lang="en-CA" sz="2800" dirty="0"/>
              <a:t>Worst Case: O(n</a:t>
            </a:r>
            <a:r>
              <a:rPr lang="en-CA" sz="2800" baseline="30000" dirty="0"/>
              <a:t>2</a:t>
            </a:r>
            <a:r>
              <a:rPr lang="en-CA" sz="2800" dirty="0"/>
              <a:t>)</a:t>
            </a:r>
          </a:p>
          <a:p>
            <a:pPr lvl="2"/>
            <a:r>
              <a:rPr lang="en-CA" sz="2800" dirty="0"/>
              <a:t>Best Case: O(n</a:t>
            </a:r>
            <a:r>
              <a:rPr lang="en-CA" sz="2800" baseline="30000" dirty="0"/>
              <a:t>2</a:t>
            </a:r>
            <a:r>
              <a:rPr lang="en-CA" sz="2800" dirty="0"/>
              <a:t>)</a:t>
            </a:r>
          </a:p>
          <a:p>
            <a:pPr lvl="2"/>
            <a:r>
              <a:rPr lang="en-CA" sz="2800" dirty="0"/>
              <a:t>Average: O(n</a:t>
            </a:r>
            <a:r>
              <a:rPr lang="en-CA" sz="2800" baseline="30000" dirty="0"/>
              <a:t>2</a:t>
            </a:r>
            <a:r>
              <a:rPr lang="en-CA" sz="2800" dirty="0"/>
              <a:t>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48735" y="2052917"/>
            <a:ext cx="5334272" cy="41954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CA" sz="2800" dirty="0"/>
              <a:t>Search</a:t>
            </a:r>
          </a:p>
          <a:p>
            <a:pPr lvl="1"/>
            <a:r>
              <a:rPr lang="en-CA" sz="2800" dirty="0"/>
              <a:t>Binary search</a:t>
            </a:r>
          </a:p>
          <a:p>
            <a:pPr lvl="1"/>
            <a:r>
              <a:rPr lang="en-CA" sz="2800" dirty="0"/>
              <a:t>Big O notation</a:t>
            </a:r>
          </a:p>
          <a:p>
            <a:pPr lvl="2"/>
            <a:r>
              <a:rPr lang="en-CA" sz="2800" dirty="0"/>
              <a:t>Worst Case: O(log n)</a:t>
            </a:r>
          </a:p>
          <a:p>
            <a:pPr lvl="2"/>
            <a:r>
              <a:rPr lang="en-CA" sz="2800" dirty="0"/>
              <a:t>Best Case: O(1)</a:t>
            </a:r>
          </a:p>
          <a:p>
            <a:pPr lvl="2"/>
            <a:r>
              <a:rPr lang="en-CA" sz="2800" dirty="0"/>
              <a:t>Average: O(log n)</a:t>
            </a:r>
          </a:p>
        </p:txBody>
      </p:sp>
      <p:pic>
        <p:nvPicPr>
          <p:cNvPr id="13316" name="Picture 4" descr="Image result for magnify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1082" y="1709882"/>
            <a:ext cx="2140600" cy="222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893380" y="6051336"/>
            <a:ext cx="5093879" cy="7718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000" dirty="0">
                <a:latin typeface="Nickname DEMO" panose="02000506000000020004" pitchFamily="50" charset="0"/>
              </a:rPr>
              <a:t>Moods</a:t>
            </a:r>
          </a:p>
        </p:txBody>
      </p:sp>
      <p:sp>
        <p:nvSpPr>
          <p:cNvPr id="9" name="Freeform: Shape 8"/>
          <p:cNvSpPr/>
          <p:nvPr/>
        </p:nvSpPr>
        <p:spPr>
          <a:xfrm>
            <a:off x="11207932" y="6479178"/>
            <a:ext cx="306603" cy="102598"/>
          </a:xfrm>
          <a:custGeom>
            <a:avLst/>
            <a:gdLst>
              <a:gd name="connsiteX0" fmla="*/ 0 w 1443210"/>
              <a:gd name="connsiteY0" fmla="*/ 33051 h 561860"/>
              <a:gd name="connsiteX1" fmla="*/ 22034 w 1443210"/>
              <a:gd name="connsiteY1" fmla="*/ 165253 h 561860"/>
              <a:gd name="connsiteX2" fmla="*/ 33051 w 1443210"/>
              <a:gd name="connsiteY2" fmla="*/ 209321 h 561860"/>
              <a:gd name="connsiteX3" fmla="*/ 88135 w 1443210"/>
              <a:gd name="connsiteY3" fmla="*/ 264405 h 561860"/>
              <a:gd name="connsiteX4" fmla="*/ 121185 w 1443210"/>
              <a:gd name="connsiteY4" fmla="*/ 297455 h 561860"/>
              <a:gd name="connsiteX5" fmla="*/ 187287 w 1443210"/>
              <a:gd name="connsiteY5" fmla="*/ 330506 h 561860"/>
              <a:gd name="connsiteX6" fmla="*/ 253388 w 1443210"/>
              <a:gd name="connsiteY6" fmla="*/ 374574 h 561860"/>
              <a:gd name="connsiteX7" fmla="*/ 319489 w 1443210"/>
              <a:gd name="connsiteY7" fmla="*/ 396607 h 561860"/>
              <a:gd name="connsiteX8" fmla="*/ 418641 w 1443210"/>
              <a:gd name="connsiteY8" fmla="*/ 440675 h 561860"/>
              <a:gd name="connsiteX9" fmla="*/ 484742 w 1443210"/>
              <a:gd name="connsiteY9" fmla="*/ 462708 h 561860"/>
              <a:gd name="connsiteX10" fmla="*/ 517793 w 1443210"/>
              <a:gd name="connsiteY10" fmla="*/ 473725 h 561860"/>
              <a:gd name="connsiteX11" fmla="*/ 550843 w 1443210"/>
              <a:gd name="connsiteY11" fmla="*/ 495759 h 561860"/>
              <a:gd name="connsiteX12" fmla="*/ 594911 w 1443210"/>
              <a:gd name="connsiteY12" fmla="*/ 506776 h 561860"/>
              <a:gd name="connsiteX13" fmla="*/ 661012 w 1443210"/>
              <a:gd name="connsiteY13" fmla="*/ 528810 h 561860"/>
              <a:gd name="connsiteX14" fmla="*/ 705079 w 1443210"/>
              <a:gd name="connsiteY14" fmla="*/ 539827 h 561860"/>
              <a:gd name="connsiteX15" fmla="*/ 771181 w 1443210"/>
              <a:gd name="connsiteY15" fmla="*/ 561860 h 561860"/>
              <a:gd name="connsiteX16" fmla="*/ 980501 w 1443210"/>
              <a:gd name="connsiteY16" fmla="*/ 550843 h 561860"/>
              <a:gd name="connsiteX17" fmla="*/ 1046602 w 1443210"/>
              <a:gd name="connsiteY17" fmla="*/ 528810 h 561860"/>
              <a:gd name="connsiteX18" fmla="*/ 1112704 w 1443210"/>
              <a:gd name="connsiteY18" fmla="*/ 495759 h 561860"/>
              <a:gd name="connsiteX19" fmla="*/ 1167788 w 1443210"/>
              <a:gd name="connsiteY19" fmla="*/ 440675 h 561860"/>
              <a:gd name="connsiteX20" fmla="*/ 1222872 w 1443210"/>
              <a:gd name="connsiteY20" fmla="*/ 385590 h 561860"/>
              <a:gd name="connsiteX21" fmla="*/ 1277957 w 1443210"/>
              <a:gd name="connsiteY21" fmla="*/ 330506 h 561860"/>
              <a:gd name="connsiteX22" fmla="*/ 1333041 w 1443210"/>
              <a:gd name="connsiteY22" fmla="*/ 253388 h 561860"/>
              <a:gd name="connsiteX23" fmla="*/ 1344058 w 1443210"/>
              <a:gd name="connsiteY23" fmla="*/ 220337 h 561860"/>
              <a:gd name="connsiteX24" fmla="*/ 1366091 w 1443210"/>
              <a:gd name="connsiteY24" fmla="*/ 187287 h 561860"/>
              <a:gd name="connsiteX25" fmla="*/ 1399142 w 1443210"/>
              <a:gd name="connsiteY25" fmla="*/ 121186 h 561860"/>
              <a:gd name="connsiteX26" fmla="*/ 1421176 w 1443210"/>
              <a:gd name="connsiteY26" fmla="*/ 55084 h 561860"/>
              <a:gd name="connsiteX27" fmla="*/ 1432193 w 1443210"/>
              <a:gd name="connsiteY27" fmla="*/ 22034 h 561860"/>
              <a:gd name="connsiteX28" fmla="*/ 1443210 w 1443210"/>
              <a:gd name="connsiteY28" fmla="*/ 0 h 56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43210" h="561860">
                <a:moveTo>
                  <a:pt x="0" y="33051"/>
                </a:moveTo>
                <a:cubicBezTo>
                  <a:pt x="9197" y="97432"/>
                  <a:pt x="9146" y="107258"/>
                  <a:pt x="22034" y="165253"/>
                </a:cubicBezTo>
                <a:cubicBezTo>
                  <a:pt x="25319" y="180034"/>
                  <a:pt x="27087" y="195404"/>
                  <a:pt x="33051" y="209321"/>
                </a:cubicBezTo>
                <a:cubicBezTo>
                  <a:pt x="51004" y="251212"/>
                  <a:pt x="55493" y="237203"/>
                  <a:pt x="88135" y="264405"/>
                </a:cubicBezTo>
                <a:cubicBezTo>
                  <a:pt x="100104" y="274379"/>
                  <a:pt x="109216" y="287481"/>
                  <a:pt x="121185" y="297455"/>
                </a:cubicBezTo>
                <a:cubicBezTo>
                  <a:pt x="149661" y="321185"/>
                  <a:pt x="154162" y="319464"/>
                  <a:pt x="187287" y="330506"/>
                </a:cubicBezTo>
                <a:cubicBezTo>
                  <a:pt x="209321" y="345195"/>
                  <a:pt x="229702" y="362731"/>
                  <a:pt x="253388" y="374574"/>
                </a:cubicBezTo>
                <a:cubicBezTo>
                  <a:pt x="274161" y="384961"/>
                  <a:pt x="300164" y="383724"/>
                  <a:pt x="319489" y="396607"/>
                </a:cubicBezTo>
                <a:cubicBezTo>
                  <a:pt x="371865" y="431524"/>
                  <a:pt x="339978" y="414454"/>
                  <a:pt x="418641" y="440675"/>
                </a:cubicBezTo>
                <a:lnTo>
                  <a:pt x="484742" y="462708"/>
                </a:lnTo>
                <a:lnTo>
                  <a:pt x="517793" y="473725"/>
                </a:lnTo>
                <a:cubicBezTo>
                  <a:pt x="528810" y="481070"/>
                  <a:pt x="538673" y="490543"/>
                  <a:pt x="550843" y="495759"/>
                </a:cubicBezTo>
                <a:cubicBezTo>
                  <a:pt x="564760" y="501724"/>
                  <a:pt x="580408" y="502425"/>
                  <a:pt x="594911" y="506776"/>
                </a:cubicBezTo>
                <a:cubicBezTo>
                  <a:pt x="617157" y="513450"/>
                  <a:pt x="638480" y="523177"/>
                  <a:pt x="661012" y="528810"/>
                </a:cubicBezTo>
                <a:cubicBezTo>
                  <a:pt x="675701" y="532482"/>
                  <a:pt x="690576" y="535476"/>
                  <a:pt x="705079" y="539827"/>
                </a:cubicBezTo>
                <a:cubicBezTo>
                  <a:pt x="727325" y="546501"/>
                  <a:pt x="771181" y="561860"/>
                  <a:pt x="771181" y="561860"/>
                </a:cubicBezTo>
                <a:cubicBezTo>
                  <a:pt x="840954" y="558188"/>
                  <a:pt x="911129" y="559168"/>
                  <a:pt x="980501" y="550843"/>
                </a:cubicBezTo>
                <a:cubicBezTo>
                  <a:pt x="1003561" y="548076"/>
                  <a:pt x="1024568" y="536154"/>
                  <a:pt x="1046602" y="528810"/>
                </a:cubicBezTo>
                <a:cubicBezTo>
                  <a:pt x="1092213" y="513607"/>
                  <a:pt x="1069992" y="524234"/>
                  <a:pt x="1112704" y="495759"/>
                </a:cubicBezTo>
                <a:cubicBezTo>
                  <a:pt x="1171456" y="407627"/>
                  <a:pt x="1094345" y="514116"/>
                  <a:pt x="1167788" y="440675"/>
                </a:cubicBezTo>
                <a:cubicBezTo>
                  <a:pt x="1241241" y="367223"/>
                  <a:pt x="1134732" y="444352"/>
                  <a:pt x="1222872" y="385590"/>
                </a:cubicBezTo>
                <a:cubicBezTo>
                  <a:pt x="1281631" y="297454"/>
                  <a:pt x="1204508" y="403955"/>
                  <a:pt x="1277957" y="330506"/>
                </a:cubicBezTo>
                <a:cubicBezTo>
                  <a:pt x="1282947" y="325516"/>
                  <a:pt x="1326786" y="265898"/>
                  <a:pt x="1333041" y="253388"/>
                </a:cubicBezTo>
                <a:cubicBezTo>
                  <a:pt x="1338234" y="243001"/>
                  <a:pt x="1338865" y="230724"/>
                  <a:pt x="1344058" y="220337"/>
                </a:cubicBezTo>
                <a:cubicBezTo>
                  <a:pt x="1349979" y="208494"/>
                  <a:pt x="1360170" y="199130"/>
                  <a:pt x="1366091" y="187287"/>
                </a:cubicBezTo>
                <a:cubicBezTo>
                  <a:pt x="1411698" y="96073"/>
                  <a:pt x="1336003" y="215892"/>
                  <a:pt x="1399142" y="121186"/>
                </a:cubicBezTo>
                <a:lnTo>
                  <a:pt x="1421176" y="55084"/>
                </a:lnTo>
                <a:cubicBezTo>
                  <a:pt x="1424848" y="44067"/>
                  <a:pt x="1427000" y="32421"/>
                  <a:pt x="1432193" y="22034"/>
                </a:cubicBezTo>
                <a:lnTo>
                  <a:pt x="1443210" y="0"/>
                </a:lnTo>
              </a:path>
            </a:pathLst>
          </a:custGeom>
          <a:noFill/>
          <a:ln w="44450">
            <a:solidFill>
              <a:srgbClr val="FBEEC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8883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91" descr="C:\Users\William\Downloads\17036942_10211155918390942_1676825258_o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27"/>
          <a:stretch/>
        </p:blipFill>
        <p:spPr bwMode="auto">
          <a:xfrm>
            <a:off x="2837794" y="318434"/>
            <a:ext cx="6894786" cy="6360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594" y="105877"/>
            <a:ext cx="9404723" cy="1400530"/>
          </a:xfrm>
        </p:spPr>
        <p:txBody>
          <a:bodyPr/>
          <a:lstStyle/>
          <a:p>
            <a:r>
              <a:rPr lang="en-CA" sz="7200" dirty="0">
                <a:latin typeface="Nickname DEMO" panose="02000506000000020004" pitchFamily="50" charset="0"/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32747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91" descr="C:\Users\William\Downloads\17036942_10211155918390942_1676825258_o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06" b="58401"/>
          <a:stretch/>
        </p:blipFill>
        <p:spPr bwMode="auto">
          <a:xfrm>
            <a:off x="756746" y="746640"/>
            <a:ext cx="9333186" cy="5620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611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128" y="0"/>
            <a:ext cx="9404723" cy="1400530"/>
          </a:xfrm>
        </p:spPr>
        <p:txBody>
          <a:bodyPr/>
          <a:lstStyle/>
          <a:p>
            <a:r>
              <a:rPr lang="en-CA" sz="7200" dirty="0" err="1">
                <a:latin typeface="Nickname DEMO" panose="02000506000000020004" pitchFamily="50" charset="0"/>
              </a:rPr>
              <a:t>Gui</a:t>
            </a:r>
            <a:endParaRPr lang="en-CA" sz="7200" dirty="0">
              <a:latin typeface="Nickname DEMO" panose="02000506000000020004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303" y="1155084"/>
            <a:ext cx="10473968" cy="4195481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Login 							   Create Account					Forgot credentials</a:t>
            </a:r>
          </a:p>
        </p:txBody>
      </p:sp>
      <p:pic>
        <p:nvPicPr>
          <p:cNvPr id="4" name="Image 5" descr="C:\Users\William\Documents\GitHub\Moody-app\Documentation\Moods Pages\Login Pag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03" y="1691817"/>
            <a:ext cx="2806237" cy="49497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6" descr="C:\Users\William\Documents\GitHub\Moody-app\Documentation\Moods Pages\Create Account Pag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734" y="1691817"/>
            <a:ext cx="2807707" cy="4949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7" descr="C:\Users\William\Documents\GitHub\Moody-app\Documentation\Moods Pages\Forgot Password Page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9635" y="1691817"/>
            <a:ext cx="2811636" cy="494979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893380" y="6051336"/>
            <a:ext cx="5093879" cy="7718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000" dirty="0">
                <a:latin typeface="Nickname DEMO" panose="02000506000000020004" pitchFamily="50" charset="0"/>
              </a:rPr>
              <a:t>Moods</a:t>
            </a:r>
          </a:p>
        </p:txBody>
      </p:sp>
      <p:sp>
        <p:nvSpPr>
          <p:cNvPr id="8" name="Freeform: Shape 7"/>
          <p:cNvSpPr/>
          <p:nvPr/>
        </p:nvSpPr>
        <p:spPr>
          <a:xfrm>
            <a:off x="11207932" y="6479178"/>
            <a:ext cx="306603" cy="102598"/>
          </a:xfrm>
          <a:custGeom>
            <a:avLst/>
            <a:gdLst>
              <a:gd name="connsiteX0" fmla="*/ 0 w 1443210"/>
              <a:gd name="connsiteY0" fmla="*/ 33051 h 561860"/>
              <a:gd name="connsiteX1" fmla="*/ 22034 w 1443210"/>
              <a:gd name="connsiteY1" fmla="*/ 165253 h 561860"/>
              <a:gd name="connsiteX2" fmla="*/ 33051 w 1443210"/>
              <a:gd name="connsiteY2" fmla="*/ 209321 h 561860"/>
              <a:gd name="connsiteX3" fmla="*/ 88135 w 1443210"/>
              <a:gd name="connsiteY3" fmla="*/ 264405 h 561860"/>
              <a:gd name="connsiteX4" fmla="*/ 121185 w 1443210"/>
              <a:gd name="connsiteY4" fmla="*/ 297455 h 561860"/>
              <a:gd name="connsiteX5" fmla="*/ 187287 w 1443210"/>
              <a:gd name="connsiteY5" fmla="*/ 330506 h 561860"/>
              <a:gd name="connsiteX6" fmla="*/ 253388 w 1443210"/>
              <a:gd name="connsiteY6" fmla="*/ 374574 h 561860"/>
              <a:gd name="connsiteX7" fmla="*/ 319489 w 1443210"/>
              <a:gd name="connsiteY7" fmla="*/ 396607 h 561860"/>
              <a:gd name="connsiteX8" fmla="*/ 418641 w 1443210"/>
              <a:gd name="connsiteY8" fmla="*/ 440675 h 561860"/>
              <a:gd name="connsiteX9" fmla="*/ 484742 w 1443210"/>
              <a:gd name="connsiteY9" fmla="*/ 462708 h 561860"/>
              <a:gd name="connsiteX10" fmla="*/ 517793 w 1443210"/>
              <a:gd name="connsiteY10" fmla="*/ 473725 h 561860"/>
              <a:gd name="connsiteX11" fmla="*/ 550843 w 1443210"/>
              <a:gd name="connsiteY11" fmla="*/ 495759 h 561860"/>
              <a:gd name="connsiteX12" fmla="*/ 594911 w 1443210"/>
              <a:gd name="connsiteY12" fmla="*/ 506776 h 561860"/>
              <a:gd name="connsiteX13" fmla="*/ 661012 w 1443210"/>
              <a:gd name="connsiteY13" fmla="*/ 528810 h 561860"/>
              <a:gd name="connsiteX14" fmla="*/ 705079 w 1443210"/>
              <a:gd name="connsiteY14" fmla="*/ 539827 h 561860"/>
              <a:gd name="connsiteX15" fmla="*/ 771181 w 1443210"/>
              <a:gd name="connsiteY15" fmla="*/ 561860 h 561860"/>
              <a:gd name="connsiteX16" fmla="*/ 980501 w 1443210"/>
              <a:gd name="connsiteY16" fmla="*/ 550843 h 561860"/>
              <a:gd name="connsiteX17" fmla="*/ 1046602 w 1443210"/>
              <a:gd name="connsiteY17" fmla="*/ 528810 h 561860"/>
              <a:gd name="connsiteX18" fmla="*/ 1112704 w 1443210"/>
              <a:gd name="connsiteY18" fmla="*/ 495759 h 561860"/>
              <a:gd name="connsiteX19" fmla="*/ 1167788 w 1443210"/>
              <a:gd name="connsiteY19" fmla="*/ 440675 h 561860"/>
              <a:gd name="connsiteX20" fmla="*/ 1222872 w 1443210"/>
              <a:gd name="connsiteY20" fmla="*/ 385590 h 561860"/>
              <a:gd name="connsiteX21" fmla="*/ 1277957 w 1443210"/>
              <a:gd name="connsiteY21" fmla="*/ 330506 h 561860"/>
              <a:gd name="connsiteX22" fmla="*/ 1333041 w 1443210"/>
              <a:gd name="connsiteY22" fmla="*/ 253388 h 561860"/>
              <a:gd name="connsiteX23" fmla="*/ 1344058 w 1443210"/>
              <a:gd name="connsiteY23" fmla="*/ 220337 h 561860"/>
              <a:gd name="connsiteX24" fmla="*/ 1366091 w 1443210"/>
              <a:gd name="connsiteY24" fmla="*/ 187287 h 561860"/>
              <a:gd name="connsiteX25" fmla="*/ 1399142 w 1443210"/>
              <a:gd name="connsiteY25" fmla="*/ 121186 h 561860"/>
              <a:gd name="connsiteX26" fmla="*/ 1421176 w 1443210"/>
              <a:gd name="connsiteY26" fmla="*/ 55084 h 561860"/>
              <a:gd name="connsiteX27" fmla="*/ 1432193 w 1443210"/>
              <a:gd name="connsiteY27" fmla="*/ 22034 h 561860"/>
              <a:gd name="connsiteX28" fmla="*/ 1443210 w 1443210"/>
              <a:gd name="connsiteY28" fmla="*/ 0 h 56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43210" h="561860">
                <a:moveTo>
                  <a:pt x="0" y="33051"/>
                </a:moveTo>
                <a:cubicBezTo>
                  <a:pt x="9197" y="97432"/>
                  <a:pt x="9146" y="107258"/>
                  <a:pt x="22034" y="165253"/>
                </a:cubicBezTo>
                <a:cubicBezTo>
                  <a:pt x="25319" y="180034"/>
                  <a:pt x="27087" y="195404"/>
                  <a:pt x="33051" y="209321"/>
                </a:cubicBezTo>
                <a:cubicBezTo>
                  <a:pt x="51004" y="251212"/>
                  <a:pt x="55493" y="237203"/>
                  <a:pt x="88135" y="264405"/>
                </a:cubicBezTo>
                <a:cubicBezTo>
                  <a:pt x="100104" y="274379"/>
                  <a:pt x="109216" y="287481"/>
                  <a:pt x="121185" y="297455"/>
                </a:cubicBezTo>
                <a:cubicBezTo>
                  <a:pt x="149661" y="321185"/>
                  <a:pt x="154162" y="319464"/>
                  <a:pt x="187287" y="330506"/>
                </a:cubicBezTo>
                <a:cubicBezTo>
                  <a:pt x="209321" y="345195"/>
                  <a:pt x="229702" y="362731"/>
                  <a:pt x="253388" y="374574"/>
                </a:cubicBezTo>
                <a:cubicBezTo>
                  <a:pt x="274161" y="384961"/>
                  <a:pt x="300164" y="383724"/>
                  <a:pt x="319489" y="396607"/>
                </a:cubicBezTo>
                <a:cubicBezTo>
                  <a:pt x="371865" y="431524"/>
                  <a:pt x="339978" y="414454"/>
                  <a:pt x="418641" y="440675"/>
                </a:cubicBezTo>
                <a:lnTo>
                  <a:pt x="484742" y="462708"/>
                </a:lnTo>
                <a:lnTo>
                  <a:pt x="517793" y="473725"/>
                </a:lnTo>
                <a:cubicBezTo>
                  <a:pt x="528810" y="481070"/>
                  <a:pt x="538673" y="490543"/>
                  <a:pt x="550843" y="495759"/>
                </a:cubicBezTo>
                <a:cubicBezTo>
                  <a:pt x="564760" y="501724"/>
                  <a:pt x="580408" y="502425"/>
                  <a:pt x="594911" y="506776"/>
                </a:cubicBezTo>
                <a:cubicBezTo>
                  <a:pt x="617157" y="513450"/>
                  <a:pt x="638480" y="523177"/>
                  <a:pt x="661012" y="528810"/>
                </a:cubicBezTo>
                <a:cubicBezTo>
                  <a:pt x="675701" y="532482"/>
                  <a:pt x="690576" y="535476"/>
                  <a:pt x="705079" y="539827"/>
                </a:cubicBezTo>
                <a:cubicBezTo>
                  <a:pt x="727325" y="546501"/>
                  <a:pt x="771181" y="561860"/>
                  <a:pt x="771181" y="561860"/>
                </a:cubicBezTo>
                <a:cubicBezTo>
                  <a:pt x="840954" y="558188"/>
                  <a:pt x="911129" y="559168"/>
                  <a:pt x="980501" y="550843"/>
                </a:cubicBezTo>
                <a:cubicBezTo>
                  <a:pt x="1003561" y="548076"/>
                  <a:pt x="1024568" y="536154"/>
                  <a:pt x="1046602" y="528810"/>
                </a:cubicBezTo>
                <a:cubicBezTo>
                  <a:pt x="1092213" y="513607"/>
                  <a:pt x="1069992" y="524234"/>
                  <a:pt x="1112704" y="495759"/>
                </a:cubicBezTo>
                <a:cubicBezTo>
                  <a:pt x="1171456" y="407627"/>
                  <a:pt x="1094345" y="514116"/>
                  <a:pt x="1167788" y="440675"/>
                </a:cubicBezTo>
                <a:cubicBezTo>
                  <a:pt x="1241241" y="367223"/>
                  <a:pt x="1134732" y="444352"/>
                  <a:pt x="1222872" y="385590"/>
                </a:cubicBezTo>
                <a:cubicBezTo>
                  <a:pt x="1281631" y="297454"/>
                  <a:pt x="1204508" y="403955"/>
                  <a:pt x="1277957" y="330506"/>
                </a:cubicBezTo>
                <a:cubicBezTo>
                  <a:pt x="1282947" y="325516"/>
                  <a:pt x="1326786" y="265898"/>
                  <a:pt x="1333041" y="253388"/>
                </a:cubicBezTo>
                <a:cubicBezTo>
                  <a:pt x="1338234" y="243001"/>
                  <a:pt x="1338865" y="230724"/>
                  <a:pt x="1344058" y="220337"/>
                </a:cubicBezTo>
                <a:cubicBezTo>
                  <a:pt x="1349979" y="208494"/>
                  <a:pt x="1360170" y="199130"/>
                  <a:pt x="1366091" y="187287"/>
                </a:cubicBezTo>
                <a:cubicBezTo>
                  <a:pt x="1411698" y="96073"/>
                  <a:pt x="1336003" y="215892"/>
                  <a:pt x="1399142" y="121186"/>
                </a:cubicBezTo>
                <a:lnTo>
                  <a:pt x="1421176" y="55084"/>
                </a:lnTo>
                <a:cubicBezTo>
                  <a:pt x="1424848" y="44067"/>
                  <a:pt x="1427000" y="32421"/>
                  <a:pt x="1432193" y="22034"/>
                </a:cubicBezTo>
                <a:lnTo>
                  <a:pt x="1443210" y="0"/>
                </a:lnTo>
              </a:path>
            </a:pathLst>
          </a:custGeom>
          <a:noFill/>
          <a:ln w="44450">
            <a:solidFill>
              <a:srgbClr val="FBEEC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8163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903" y="726787"/>
            <a:ext cx="11443297" cy="4195481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Loading							  Schedule						        Terms &amp; Conditions	</a:t>
            </a:r>
          </a:p>
        </p:txBody>
      </p:sp>
      <p:pic>
        <p:nvPicPr>
          <p:cNvPr id="4" name="Image 8" descr="C:\Users\William\Documents\GitHub\Moody-app\Documentation\Moods Pages\Loading Pag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03" y="1219200"/>
            <a:ext cx="2973350" cy="5233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9" descr="C:\Users\William\Documents\GitHub\Moody-app\Documentation\Moods Pages\Schedule Pag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426" y="1193218"/>
            <a:ext cx="2977087" cy="5259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10" descr="C:\Users\William\Documents\GitHub\Moody-app\Documentation\Moods Pages\Terms and Consitions Page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358" y="1219200"/>
            <a:ext cx="3001329" cy="528300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893380" y="6051336"/>
            <a:ext cx="5093879" cy="7718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000" dirty="0">
                <a:latin typeface="Nickname DEMO" panose="02000506000000020004" pitchFamily="50" charset="0"/>
              </a:rPr>
              <a:t>Moods</a:t>
            </a:r>
          </a:p>
        </p:txBody>
      </p:sp>
      <p:sp>
        <p:nvSpPr>
          <p:cNvPr id="8" name="Freeform: Shape 7"/>
          <p:cNvSpPr/>
          <p:nvPr/>
        </p:nvSpPr>
        <p:spPr>
          <a:xfrm>
            <a:off x="11207932" y="6479178"/>
            <a:ext cx="306603" cy="102598"/>
          </a:xfrm>
          <a:custGeom>
            <a:avLst/>
            <a:gdLst>
              <a:gd name="connsiteX0" fmla="*/ 0 w 1443210"/>
              <a:gd name="connsiteY0" fmla="*/ 33051 h 561860"/>
              <a:gd name="connsiteX1" fmla="*/ 22034 w 1443210"/>
              <a:gd name="connsiteY1" fmla="*/ 165253 h 561860"/>
              <a:gd name="connsiteX2" fmla="*/ 33051 w 1443210"/>
              <a:gd name="connsiteY2" fmla="*/ 209321 h 561860"/>
              <a:gd name="connsiteX3" fmla="*/ 88135 w 1443210"/>
              <a:gd name="connsiteY3" fmla="*/ 264405 h 561860"/>
              <a:gd name="connsiteX4" fmla="*/ 121185 w 1443210"/>
              <a:gd name="connsiteY4" fmla="*/ 297455 h 561860"/>
              <a:gd name="connsiteX5" fmla="*/ 187287 w 1443210"/>
              <a:gd name="connsiteY5" fmla="*/ 330506 h 561860"/>
              <a:gd name="connsiteX6" fmla="*/ 253388 w 1443210"/>
              <a:gd name="connsiteY6" fmla="*/ 374574 h 561860"/>
              <a:gd name="connsiteX7" fmla="*/ 319489 w 1443210"/>
              <a:gd name="connsiteY7" fmla="*/ 396607 h 561860"/>
              <a:gd name="connsiteX8" fmla="*/ 418641 w 1443210"/>
              <a:gd name="connsiteY8" fmla="*/ 440675 h 561860"/>
              <a:gd name="connsiteX9" fmla="*/ 484742 w 1443210"/>
              <a:gd name="connsiteY9" fmla="*/ 462708 h 561860"/>
              <a:gd name="connsiteX10" fmla="*/ 517793 w 1443210"/>
              <a:gd name="connsiteY10" fmla="*/ 473725 h 561860"/>
              <a:gd name="connsiteX11" fmla="*/ 550843 w 1443210"/>
              <a:gd name="connsiteY11" fmla="*/ 495759 h 561860"/>
              <a:gd name="connsiteX12" fmla="*/ 594911 w 1443210"/>
              <a:gd name="connsiteY12" fmla="*/ 506776 h 561860"/>
              <a:gd name="connsiteX13" fmla="*/ 661012 w 1443210"/>
              <a:gd name="connsiteY13" fmla="*/ 528810 h 561860"/>
              <a:gd name="connsiteX14" fmla="*/ 705079 w 1443210"/>
              <a:gd name="connsiteY14" fmla="*/ 539827 h 561860"/>
              <a:gd name="connsiteX15" fmla="*/ 771181 w 1443210"/>
              <a:gd name="connsiteY15" fmla="*/ 561860 h 561860"/>
              <a:gd name="connsiteX16" fmla="*/ 980501 w 1443210"/>
              <a:gd name="connsiteY16" fmla="*/ 550843 h 561860"/>
              <a:gd name="connsiteX17" fmla="*/ 1046602 w 1443210"/>
              <a:gd name="connsiteY17" fmla="*/ 528810 h 561860"/>
              <a:gd name="connsiteX18" fmla="*/ 1112704 w 1443210"/>
              <a:gd name="connsiteY18" fmla="*/ 495759 h 561860"/>
              <a:gd name="connsiteX19" fmla="*/ 1167788 w 1443210"/>
              <a:gd name="connsiteY19" fmla="*/ 440675 h 561860"/>
              <a:gd name="connsiteX20" fmla="*/ 1222872 w 1443210"/>
              <a:gd name="connsiteY20" fmla="*/ 385590 h 561860"/>
              <a:gd name="connsiteX21" fmla="*/ 1277957 w 1443210"/>
              <a:gd name="connsiteY21" fmla="*/ 330506 h 561860"/>
              <a:gd name="connsiteX22" fmla="*/ 1333041 w 1443210"/>
              <a:gd name="connsiteY22" fmla="*/ 253388 h 561860"/>
              <a:gd name="connsiteX23" fmla="*/ 1344058 w 1443210"/>
              <a:gd name="connsiteY23" fmla="*/ 220337 h 561860"/>
              <a:gd name="connsiteX24" fmla="*/ 1366091 w 1443210"/>
              <a:gd name="connsiteY24" fmla="*/ 187287 h 561860"/>
              <a:gd name="connsiteX25" fmla="*/ 1399142 w 1443210"/>
              <a:gd name="connsiteY25" fmla="*/ 121186 h 561860"/>
              <a:gd name="connsiteX26" fmla="*/ 1421176 w 1443210"/>
              <a:gd name="connsiteY26" fmla="*/ 55084 h 561860"/>
              <a:gd name="connsiteX27" fmla="*/ 1432193 w 1443210"/>
              <a:gd name="connsiteY27" fmla="*/ 22034 h 561860"/>
              <a:gd name="connsiteX28" fmla="*/ 1443210 w 1443210"/>
              <a:gd name="connsiteY28" fmla="*/ 0 h 56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43210" h="561860">
                <a:moveTo>
                  <a:pt x="0" y="33051"/>
                </a:moveTo>
                <a:cubicBezTo>
                  <a:pt x="9197" y="97432"/>
                  <a:pt x="9146" y="107258"/>
                  <a:pt x="22034" y="165253"/>
                </a:cubicBezTo>
                <a:cubicBezTo>
                  <a:pt x="25319" y="180034"/>
                  <a:pt x="27087" y="195404"/>
                  <a:pt x="33051" y="209321"/>
                </a:cubicBezTo>
                <a:cubicBezTo>
                  <a:pt x="51004" y="251212"/>
                  <a:pt x="55493" y="237203"/>
                  <a:pt x="88135" y="264405"/>
                </a:cubicBezTo>
                <a:cubicBezTo>
                  <a:pt x="100104" y="274379"/>
                  <a:pt x="109216" y="287481"/>
                  <a:pt x="121185" y="297455"/>
                </a:cubicBezTo>
                <a:cubicBezTo>
                  <a:pt x="149661" y="321185"/>
                  <a:pt x="154162" y="319464"/>
                  <a:pt x="187287" y="330506"/>
                </a:cubicBezTo>
                <a:cubicBezTo>
                  <a:pt x="209321" y="345195"/>
                  <a:pt x="229702" y="362731"/>
                  <a:pt x="253388" y="374574"/>
                </a:cubicBezTo>
                <a:cubicBezTo>
                  <a:pt x="274161" y="384961"/>
                  <a:pt x="300164" y="383724"/>
                  <a:pt x="319489" y="396607"/>
                </a:cubicBezTo>
                <a:cubicBezTo>
                  <a:pt x="371865" y="431524"/>
                  <a:pt x="339978" y="414454"/>
                  <a:pt x="418641" y="440675"/>
                </a:cubicBezTo>
                <a:lnTo>
                  <a:pt x="484742" y="462708"/>
                </a:lnTo>
                <a:lnTo>
                  <a:pt x="517793" y="473725"/>
                </a:lnTo>
                <a:cubicBezTo>
                  <a:pt x="528810" y="481070"/>
                  <a:pt x="538673" y="490543"/>
                  <a:pt x="550843" y="495759"/>
                </a:cubicBezTo>
                <a:cubicBezTo>
                  <a:pt x="564760" y="501724"/>
                  <a:pt x="580408" y="502425"/>
                  <a:pt x="594911" y="506776"/>
                </a:cubicBezTo>
                <a:cubicBezTo>
                  <a:pt x="617157" y="513450"/>
                  <a:pt x="638480" y="523177"/>
                  <a:pt x="661012" y="528810"/>
                </a:cubicBezTo>
                <a:cubicBezTo>
                  <a:pt x="675701" y="532482"/>
                  <a:pt x="690576" y="535476"/>
                  <a:pt x="705079" y="539827"/>
                </a:cubicBezTo>
                <a:cubicBezTo>
                  <a:pt x="727325" y="546501"/>
                  <a:pt x="771181" y="561860"/>
                  <a:pt x="771181" y="561860"/>
                </a:cubicBezTo>
                <a:cubicBezTo>
                  <a:pt x="840954" y="558188"/>
                  <a:pt x="911129" y="559168"/>
                  <a:pt x="980501" y="550843"/>
                </a:cubicBezTo>
                <a:cubicBezTo>
                  <a:pt x="1003561" y="548076"/>
                  <a:pt x="1024568" y="536154"/>
                  <a:pt x="1046602" y="528810"/>
                </a:cubicBezTo>
                <a:cubicBezTo>
                  <a:pt x="1092213" y="513607"/>
                  <a:pt x="1069992" y="524234"/>
                  <a:pt x="1112704" y="495759"/>
                </a:cubicBezTo>
                <a:cubicBezTo>
                  <a:pt x="1171456" y="407627"/>
                  <a:pt x="1094345" y="514116"/>
                  <a:pt x="1167788" y="440675"/>
                </a:cubicBezTo>
                <a:cubicBezTo>
                  <a:pt x="1241241" y="367223"/>
                  <a:pt x="1134732" y="444352"/>
                  <a:pt x="1222872" y="385590"/>
                </a:cubicBezTo>
                <a:cubicBezTo>
                  <a:pt x="1281631" y="297454"/>
                  <a:pt x="1204508" y="403955"/>
                  <a:pt x="1277957" y="330506"/>
                </a:cubicBezTo>
                <a:cubicBezTo>
                  <a:pt x="1282947" y="325516"/>
                  <a:pt x="1326786" y="265898"/>
                  <a:pt x="1333041" y="253388"/>
                </a:cubicBezTo>
                <a:cubicBezTo>
                  <a:pt x="1338234" y="243001"/>
                  <a:pt x="1338865" y="230724"/>
                  <a:pt x="1344058" y="220337"/>
                </a:cubicBezTo>
                <a:cubicBezTo>
                  <a:pt x="1349979" y="208494"/>
                  <a:pt x="1360170" y="199130"/>
                  <a:pt x="1366091" y="187287"/>
                </a:cubicBezTo>
                <a:cubicBezTo>
                  <a:pt x="1411698" y="96073"/>
                  <a:pt x="1336003" y="215892"/>
                  <a:pt x="1399142" y="121186"/>
                </a:cubicBezTo>
                <a:lnTo>
                  <a:pt x="1421176" y="55084"/>
                </a:lnTo>
                <a:cubicBezTo>
                  <a:pt x="1424848" y="44067"/>
                  <a:pt x="1427000" y="32421"/>
                  <a:pt x="1432193" y="22034"/>
                </a:cubicBezTo>
                <a:lnTo>
                  <a:pt x="1443210" y="0"/>
                </a:lnTo>
              </a:path>
            </a:pathLst>
          </a:custGeom>
          <a:noFill/>
          <a:ln w="44450">
            <a:solidFill>
              <a:srgbClr val="FBEEC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9202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393" y="675148"/>
            <a:ext cx="11514359" cy="4195481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Home Page						My contacts/friends			    Explore</a:t>
            </a:r>
          </a:p>
        </p:txBody>
      </p:sp>
      <p:pic>
        <p:nvPicPr>
          <p:cNvPr id="4" name="Image 11" descr="C:\Users\William\Documents\GitHub\Moody-app\Documentation\Moods Pages\Home Pag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85" y="1152983"/>
            <a:ext cx="3045410" cy="5401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14" descr="C:\Users\William\Documents\GitHub\Moody-app\Documentation\Moods Pages\My Friends Pag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363" y="1130350"/>
            <a:ext cx="3066265" cy="5447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16" descr="C:\Users\William\Documents\GitHub\Moody-app\Documentation\Moods Pages\Explore Page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914" y="1152983"/>
            <a:ext cx="3081878" cy="54758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893380" y="6051336"/>
            <a:ext cx="5093879" cy="7718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000" dirty="0">
                <a:latin typeface="Nickname DEMO" panose="02000506000000020004" pitchFamily="50" charset="0"/>
              </a:rPr>
              <a:t>Moods</a:t>
            </a:r>
          </a:p>
        </p:txBody>
      </p:sp>
      <p:sp>
        <p:nvSpPr>
          <p:cNvPr id="8" name="Freeform: Shape 7"/>
          <p:cNvSpPr/>
          <p:nvPr/>
        </p:nvSpPr>
        <p:spPr>
          <a:xfrm>
            <a:off x="11207932" y="6479178"/>
            <a:ext cx="306603" cy="102598"/>
          </a:xfrm>
          <a:custGeom>
            <a:avLst/>
            <a:gdLst>
              <a:gd name="connsiteX0" fmla="*/ 0 w 1443210"/>
              <a:gd name="connsiteY0" fmla="*/ 33051 h 561860"/>
              <a:gd name="connsiteX1" fmla="*/ 22034 w 1443210"/>
              <a:gd name="connsiteY1" fmla="*/ 165253 h 561860"/>
              <a:gd name="connsiteX2" fmla="*/ 33051 w 1443210"/>
              <a:gd name="connsiteY2" fmla="*/ 209321 h 561860"/>
              <a:gd name="connsiteX3" fmla="*/ 88135 w 1443210"/>
              <a:gd name="connsiteY3" fmla="*/ 264405 h 561860"/>
              <a:gd name="connsiteX4" fmla="*/ 121185 w 1443210"/>
              <a:gd name="connsiteY4" fmla="*/ 297455 h 561860"/>
              <a:gd name="connsiteX5" fmla="*/ 187287 w 1443210"/>
              <a:gd name="connsiteY5" fmla="*/ 330506 h 561860"/>
              <a:gd name="connsiteX6" fmla="*/ 253388 w 1443210"/>
              <a:gd name="connsiteY6" fmla="*/ 374574 h 561860"/>
              <a:gd name="connsiteX7" fmla="*/ 319489 w 1443210"/>
              <a:gd name="connsiteY7" fmla="*/ 396607 h 561860"/>
              <a:gd name="connsiteX8" fmla="*/ 418641 w 1443210"/>
              <a:gd name="connsiteY8" fmla="*/ 440675 h 561860"/>
              <a:gd name="connsiteX9" fmla="*/ 484742 w 1443210"/>
              <a:gd name="connsiteY9" fmla="*/ 462708 h 561860"/>
              <a:gd name="connsiteX10" fmla="*/ 517793 w 1443210"/>
              <a:gd name="connsiteY10" fmla="*/ 473725 h 561860"/>
              <a:gd name="connsiteX11" fmla="*/ 550843 w 1443210"/>
              <a:gd name="connsiteY11" fmla="*/ 495759 h 561860"/>
              <a:gd name="connsiteX12" fmla="*/ 594911 w 1443210"/>
              <a:gd name="connsiteY12" fmla="*/ 506776 h 561860"/>
              <a:gd name="connsiteX13" fmla="*/ 661012 w 1443210"/>
              <a:gd name="connsiteY13" fmla="*/ 528810 h 561860"/>
              <a:gd name="connsiteX14" fmla="*/ 705079 w 1443210"/>
              <a:gd name="connsiteY14" fmla="*/ 539827 h 561860"/>
              <a:gd name="connsiteX15" fmla="*/ 771181 w 1443210"/>
              <a:gd name="connsiteY15" fmla="*/ 561860 h 561860"/>
              <a:gd name="connsiteX16" fmla="*/ 980501 w 1443210"/>
              <a:gd name="connsiteY16" fmla="*/ 550843 h 561860"/>
              <a:gd name="connsiteX17" fmla="*/ 1046602 w 1443210"/>
              <a:gd name="connsiteY17" fmla="*/ 528810 h 561860"/>
              <a:gd name="connsiteX18" fmla="*/ 1112704 w 1443210"/>
              <a:gd name="connsiteY18" fmla="*/ 495759 h 561860"/>
              <a:gd name="connsiteX19" fmla="*/ 1167788 w 1443210"/>
              <a:gd name="connsiteY19" fmla="*/ 440675 h 561860"/>
              <a:gd name="connsiteX20" fmla="*/ 1222872 w 1443210"/>
              <a:gd name="connsiteY20" fmla="*/ 385590 h 561860"/>
              <a:gd name="connsiteX21" fmla="*/ 1277957 w 1443210"/>
              <a:gd name="connsiteY21" fmla="*/ 330506 h 561860"/>
              <a:gd name="connsiteX22" fmla="*/ 1333041 w 1443210"/>
              <a:gd name="connsiteY22" fmla="*/ 253388 h 561860"/>
              <a:gd name="connsiteX23" fmla="*/ 1344058 w 1443210"/>
              <a:gd name="connsiteY23" fmla="*/ 220337 h 561860"/>
              <a:gd name="connsiteX24" fmla="*/ 1366091 w 1443210"/>
              <a:gd name="connsiteY24" fmla="*/ 187287 h 561860"/>
              <a:gd name="connsiteX25" fmla="*/ 1399142 w 1443210"/>
              <a:gd name="connsiteY25" fmla="*/ 121186 h 561860"/>
              <a:gd name="connsiteX26" fmla="*/ 1421176 w 1443210"/>
              <a:gd name="connsiteY26" fmla="*/ 55084 h 561860"/>
              <a:gd name="connsiteX27" fmla="*/ 1432193 w 1443210"/>
              <a:gd name="connsiteY27" fmla="*/ 22034 h 561860"/>
              <a:gd name="connsiteX28" fmla="*/ 1443210 w 1443210"/>
              <a:gd name="connsiteY28" fmla="*/ 0 h 56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43210" h="561860">
                <a:moveTo>
                  <a:pt x="0" y="33051"/>
                </a:moveTo>
                <a:cubicBezTo>
                  <a:pt x="9197" y="97432"/>
                  <a:pt x="9146" y="107258"/>
                  <a:pt x="22034" y="165253"/>
                </a:cubicBezTo>
                <a:cubicBezTo>
                  <a:pt x="25319" y="180034"/>
                  <a:pt x="27087" y="195404"/>
                  <a:pt x="33051" y="209321"/>
                </a:cubicBezTo>
                <a:cubicBezTo>
                  <a:pt x="51004" y="251212"/>
                  <a:pt x="55493" y="237203"/>
                  <a:pt x="88135" y="264405"/>
                </a:cubicBezTo>
                <a:cubicBezTo>
                  <a:pt x="100104" y="274379"/>
                  <a:pt x="109216" y="287481"/>
                  <a:pt x="121185" y="297455"/>
                </a:cubicBezTo>
                <a:cubicBezTo>
                  <a:pt x="149661" y="321185"/>
                  <a:pt x="154162" y="319464"/>
                  <a:pt x="187287" y="330506"/>
                </a:cubicBezTo>
                <a:cubicBezTo>
                  <a:pt x="209321" y="345195"/>
                  <a:pt x="229702" y="362731"/>
                  <a:pt x="253388" y="374574"/>
                </a:cubicBezTo>
                <a:cubicBezTo>
                  <a:pt x="274161" y="384961"/>
                  <a:pt x="300164" y="383724"/>
                  <a:pt x="319489" y="396607"/>
                </a:cubicBezTo>
                <a:cubicBezTo>
                  <a:pt x="371865" y="431524"/>
                  <a:pt x="339978" y="414454"/>
                  <a:pt x="418641" y="440675"/>
                </a:cubicBezTo>
                <a:lnTo>
                  <a:pt x="484742" y="462708"/>
                </a:lnTo>
                <a:lnTo>
                  <a:pt x="517793" y="473725"/>
                </a:lnTo>
                <a:cubicBezTo>
                  <a:pt x="528810" y="481070"/>
                  <a:pt x="538673" y="490543"/>
                  <a:pt x="550843" y="495759"/>
                </a:cubicBezTo>
                <a:cubicBezTo>
                  <a:pt x="564760" y="501724"/>
                  <a:pt x="580408" y="502425"/>
                  <a:pt x="594911" y="506776"/>
                </a:cubicBezTo>
                <a:cubicBezTo>
                  <a:pt x="617157" y="513450"/>
                  <a:pt x="638480" y="523177"/>
                  <a:pt x="661012" y="528810"/>
                </a:cubicBezTo>
                <a:cubicBezTo>
                  <a:pt x="675701" y="532482"/>
                  <a:pt x="690576" y="535476"/>
                  <a:pt x="705079" y="539827"/>
                </a:cubicBezTo>
                <a:cubicBezTo>
                  <a:pt x="727325" y="546501"/>
                  <a:pt x="771181" y="561860"/>
                  <a:pt x="771181" y="561860"/>
                </a:cubicBezTo>
                <a:cubicBezTo>
                  <a:pt x="840954" y="558188"/>
                  <a:pt x="911129" y="559168"/>
                  <a:pt x="980501" y="550843"/>
                </a:cubicBezTo>
                <a:cubicBezTo>
                  <a:pt x="1003561" y="548076"/>
                  <a:pt x="1024568" y="536154"/>
                  <a:pt x="1046602" y="528810"/>
                </a:cubicBezTo>
                <a:cubicBezTo>
                  <a:pt x="1092213" y="513607"/>
                  <a:pt x="1069992" y="524234"/>
                  <a:pt x="1112704" y="495759"/>
                </a:cubicBezTo>
                <a:cubicBezTo>
                  <a:pt x="1171456" y="407627"/>
                  <a:pt x="1094345" y="514116"/>
                  <a:pt x="1167788" y="440675"/>
                </a:cubicBezTo>
                <a:cubicBezTo>
                  <a:pt x="1241241" y="367223"/>
                  <a:pt x="1134732" y="444352"/>
                  <a:pt x="1222872" y="385590"/>
                </a:cubicBezTo>
                <a:cubicBezTo>
                  <a:pt x="1281631" y="297454"/>
                  <a:pt x="1204508" y="403955"/>
                  <a:pt x="1277957" y="330506"/>
                </a:cubicBezTo>
                <a:cubicBezTo>
                  <a:pt x="1282947" y="325516"/>
                  <a:pt x="1326786" y="265898"/>
                  <a:pt x="1333041" y="253388"/>
                </a:cubicBezTo>
                <a:cubicBezTo>
                  <a:pt x="1338234" y="243001"/>
                  <a:pt x="1338865" y="230724"/>
                  <a:pt x="1344058" y="220337"/>
                </a:cubicBezTo>
                <a:cubicBezTo>
                  <a:pt x="1349979" y="208494"/>
                  <a:pt x="1360170" y="199130"/>
                  <a:pt x="1366091" y="187287"/>
                </a:cubicBezTo>
                <a:cubicBezTo>
                  <a:pt x="1411698" y="96073"/>
                  <a:pt x="1336003" y="215892"/>
                  <a:pt x="1399142" y="121186"/>
                </a:cubicBezTo>
                <a:lnTo>
                  <a:pt x="1421176" y="55084"/>
                </a:lnTo>
                <a:cubicBezTo>
                  <a:pt x="1424848" y="44067"/>
                  <a:pt x="1427000" y="32421"/>
                  <a:pt x="1432193" y="22034"/>
                </a:cubicBezTo>
                <a:lnTo>
                  <a:pt x="1443210" y="0"/>
                </a:lnTo>
              </a:path>
            </a:pathLst>
          </a:custGeom>
          <a:noFill/>
          <a:ln w="44450">
            <a:solidFill>
              <a:srgbClr val="FBEEC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868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654" y="170390"/>
            <a:ext cx="9404723" cy="1400530"/>
          </a:xfrm>
        </p:spPr>
        <p:txBody>
          <a:bodyPr/>
          <a:lstStyle/>
          <a:p>
            <a:r>
              <a:rPr lang="en-CA" sz="72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ckname DEMO" panose="02000506000000020004" pitchFamily="50" charset="0"/>
              </a:rPr>
              <a:t>S</a:t>
            </a:r>
            <a:r>
              <a:rPr lang="en-CA" sz="60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ckname DEMO" panose="02000506000000020004" pitchFamily="50" charset="0"/>
              </a:rPr>
              <a:t>toryline</a:t>
            </a:r>
            <a:endParaRPr lang="en-CA" sz="720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ckname DEMO" panose="02000506000000020004" pitchFamily="50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893380" y="6051336"/>
            <a:ext cx="5093879" cy="7718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000" dirty="0">
                <a:latin typeface="Nickname DEMO" panose="02000506000000020004" pitchFamily="50" charset="0"/>
              </a:rPr>
              <a:t>Moods</a:t>
            </a:r>
          </a:p>
        </p:txBody>
      </p:sp>
      <p:sp>
        <p:nvSpPr>
          <p:cNvPr id="5" name="Freeform: Shape 4"/>
          <p:cNvSpPr/>
          <p:nvPr/>
        </p:nvSpPr>
        <p:spPr>
          <a:xfrm>
            <a:off x="11207932" y="6479178"/>
            <a:ext cx="306603" cy="102598"/>
          </a:xfrm>
          <a:custGeom>
            <a:avLst/>
            <a:gdLst>
              <a:gd name="connsiteX0" fmla="*/ 0 w 1443210"/>
              <a:gd name="connsiteY0" fmla="*/ 33051 h 561860"/>
              <a:gd name="connsiteX1" fmla="*/ 22034 w 1443210"/>
              <a:gd name="connsiteY1" fmla="*/ 165253 h 561860"/>
              <a:gd name="connsiteX2" fmla="*/ 33051 w 1443210"/>
              <a:gd name="connsiteY2" fmla="*/ 209321 h 561860"/>
              <a:gd name="connsiteX3" fmla="*/ 88135 w 1443210"/>
              <a:gd name="connsiteY3" fmla="*/ 264405 h 561860"/>
              <a:gd name="connsiteX4" fmla="*/ 121185 w 1443210"/>
              <a:gd name="connsiteY4" fmla="*/ 297455 h 561860"/>
              <a:gd name="connsiteX5" fmla="*/ 187287 w 1443210"/>
              <a:gd name="connsiteY5" fmla="*/ 330506 h 561860"/>
              <a:gd name="connsiteX6" fmla="*/ 253388 w 1443210"/>
              <a:gd name="connsiteY6" fmla="*/ 374574 h 561860"/>
              <a:gd name="connsiteX7" fmla="*/ 319489 w 1443210"/>
              <a:gd name="connsiteY7" fmla="*/ 396607 h 561860"/>
              <a:gd name="connsiteX8" fmla="*/ 418641 w 1443210"/>
              <a:gd name="connsiteY8" fmla="*/ 440675 h 561860"/>
              <a:gd name="connsiteX9" fmla="*/ 484742 w 1443210"/>
              <a:gd name="connsiteY9" fmla="*/ 462708 h 561860"/>
              <a:gd name="connsiteX10" fmla="*/ 517793 w 1443210"/>
              <a:gd name="connsiteY10" fmla="*/ 473725 h 561860"/>
              <a:gd name="connsiteX11" fmla="*/ 550843 w 1443210"/>
              <a:gd name="connsiteY11" fmla="*/ 495759 h 561860"/>
              <a:gd name="connsiteX12" fmla="*/ 594911 w 1443210"/>
              <a:gd name="connsiteY12" fmla="*/ 506776 h 561860"/>
              <a:gd name="connsiteX13" fmla="*/ 661012 w 1443210"/>
              <a:gd name="connsiteY13" fmla="*/ 528810 h 561860"/>
              <a:gd name="connsiteX14" fmla="*/ 705079 w 1443210"/>
              <a:gd name="connsiteY14" fmla="*/ 539827 h 561860"/>
              <a:gd name="connsiteX15" fmla="*/ 771181 w 1443210"/>
              <a:gd name="connsiteY15" fmla="*/ 561860 h 561860"/>
              <a:gd name="connsiteX16" fmla="*/ 980501 w 1443210"/>
              <a:gd name="connsiteY16" fmla="*/ 550843 h 561860"/>
              <a:gd name="connsiteX17" fmla="*/ 1046602 w 1443210"/>
              <a:gd name="connsiteY17" fmla="*/ 528810 h 561860"/>
              <a:gd name="connsiteX18" fmla="*/ 1112704 w 1443210"/>
              <a:gd name="connsiteY18" fmla="*/ 495759 h 561860"/>
              <a:gd name="connsiteX19" fmla="*/ 1167788 w 1443210"/>
              <a:gd name="connsiteY19" fmla="*/ 440675 h 561860"/>
              <a:gd name="connsiteX20" fmla="*/ 1222872 w 1443210"/>
              <a:gd name="connsiteY20" fmla="*/ 385590 h 561860"/>
              <a:gd name="connsiteX21" fmla="*/ 1277957 w 1443210"/>
              <a:gd name="connsiteY21" fmla="*/ 330506 h 561860"/>
              <a:gd name="connsiteX22" fmla="*/ 1333041 w 1443210"/>
              <a:gd name="connsiteY22" fmla="*/ 253388 h 561860"/>
              <a:gd name="connsiteX23" fmla="*/ 1344058 w 1443210"/>
              <a:gd name="connsiteY23" fmla="*/ 220337 h 561860"/>
              <a:gd name="connsiteX24" fmla="*/ 1366091 w 1443210"/>
              <a:gd name="connsiteY24" fmla="*/ 187287 h 561860"/>
              <a:gd name="connsiteX25" fmla="*/ 1399142 w 1443210"/>
              <a:gd name="connsiteY25" fmla="*/ 121186 h 561860"/>
              <a:gd name="connsiteX26" fmla="*/ 1421176 w 1443210"/>
              <a:gd name="connsiteY26" fmla="*/ 55084 h 561860"/>
              <a:gd name="connsiteX27" fmla="*/ 1432193 w 1443210"/>
              <a:gd name="connsiteY27" fmla="*/ 22034 h 561860"/>
              <a:gd name="connsiteX28" fmla="*/ 1443210 w 1443210"/>
              <a:gd name="connsiteY28" fmla="*/ 0 h 56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43210" h="561860">
                <a:moveTo>
                  <a:pt x="0" y="33051"/>
                </a:moveTo>
                <a:cubicBezTo>
                  <a:pt x="9197" y="97432"/>
                  <a:pt x="9146" y="107258"/>
                  <a:pt x="22034" y="165253"/>
                </a:cubicBezTo>
                <a:cubicBezTo>
                  <a:pt x="25319" y="180034"/>
                  <a:pt x="27087" y="195404"/>
                  <a:pt x="33051" y="209321"/>
                </a:cubicBezTo>
                <a:cubicBezTo>
                  <a:pt x="51004" y="251212"/>
                  <a:pt x="55493" y="237203"/>
                  <a:pt x="88135" y="264405"/>
                </a:cubicBezTo>
                <a:cubicBezTo>
                  <a:pt x="100104" y="274379"/>
                  <a:pt x="109216" y="287481"/>
                  <a:pt x="121185" y="297455"/>
                </a:cubicBezTo>
                <a:cubicBezTo>
                  <a:pt x="149661" y="321185"/>
                  <a:pt x="154162" y="319464"/>
                  <a:pt x="187287" y="330506"/>
                </a:cubicBezTo>
                <a:cubicBezTo>
                  <a:pt x="209321" y="345195"/>
                  <a:pt x="229702" y="362731"/>
                  <a:pt x="253388" y="374574"/>
                </a:cubicBezTo>
                <a:cubicBezTo>
                  <a:pt x="274161" y="384961"/>
                  <a:pt x="300164" y="383724"/>
                  <a:pt x="319489" y="396607"/>
                </a:cubicBezTo>
                <a:cubicBezTo>
                  <a:pt x="371865" y="431524"/>
                  <a:pt x="339978" y="414454"/>
                  <a:pt x="418641" y="440675"/>
                </a:cubicBezTo>
                <a:lnTo>
                  <a:pt x="484742" y="462708"/>
                </a:lnTo>
                <a:lnTo>
                  <a:pt x="517793" y="473725"/>
                </a:lnTo>
                <a:cubicBezTo>
                  <a:pt x="528810" y="481070"/>
                  <a:pt x="538673" y="490543"/>
                  <a:pt x="550843" y="495759"/>
                </a:cubicBezTo>
                <a:cubicBezTo>
                  <a:pt x="564760" y="501724"/>
                  <a:pt x="580408" y="502425"/>
                  <a:pt x="594911" y="506776"/>
                </a:cubicBezTo>
                <a:cubicBezTo>
                  <a:pt x="617157" y="513450"/>
                  <a:pt x="638480" y="523177"/>
                  <a:pt x="661012" y="528810"/>
                </a:cubicBezTo>
                <a:cubicBezTo>
                  <a:pt x="675701" y="532482"/>
                  <a:pt x="690576" y="535476"/>
                  <a:pt x="705079" y="539827"/>
                </a:cubicBezTo>
                <a:cubicBezTo>
                  <a:pt x="727325" y="546501"/>
                  <a:pt x="771181" y="561860"/>
                  <a:pt x="771181" y="561860"/>
                </a:cubicBezTo>
                <a:cubicBezTo>
                  <a:pt x="840954" y="558188"/>
                  <a:pt x="911129" y="559168"/>
                  <a:pt x="980501" y="550843"/>
                </a:cubicBezTo>
                <a:cubicBezTo>
                  <a:pt x="1003561" y="548076"/>
                  <a:pt x="1024568" y="536154"/>
                  <a:pt x="1046602" y="528810"/>
                </a:cubicBezTo>
                <a:cubicBezTo>
                  <a:pt x="1092213" y="513607"/>
                  <a:pt x="1069992" y="524234"/>
                  <a:pt x="1112704" y="495759"/>
                </a:cubicBezTo>
                <a:cubicBezTo>
                  <a:pt x="1171456" y="407627"/>
                  <a:pt x="1094345" y="514116"/>
                  <a:pt x="1167788" y="440675"/>
                </a:cubicBezTo>
                <a:cubicBezTo>
                  <a:pt x="1241241" y="367223"/>
                  <a:pt x="1134732" y="444352"/>
                  <a:pt x="1222872" y="385590"/>
                </a:cubicBezTo>
                <a:cubicBezTo>
                  <a:pt x="1281631" y="297454"/>
                  <a:pt x="1204508" y="403955"/>
                  <a:pt x="1277957" y="330506"/>
                </a:cubicBezTo>
                <a:cubicBezTo>
                  <a:pt x="1282947" y="325516"/>
                  <a:pt x="1326786" y="265898"/>
                  <a:pt x="1333041" y="253388"/>
                </a:cubicBezTo>
                <a:cubicBezTo>
                  <a:pt x="1338234" y="243001"/>
                  <a:pt x="1338865" y="230724"/>
                  <a:pt x="1344058" y="220337"/>
                </a:cubicBezTo>
                <a:cubicBezTo>
                  <a:pt x="1349979" y="208494"/>
                  <a:pt x="1360170" y="199130"/>
                  <a:pt x="1366091" y="187287"/>
                </a:cubicBezTo>
                <a:cubicBezTo>
                  <a:pt x="1411698" y="96073"/>
                  <a:pt x="1336003" y="215892"/>
                  <a:pt x="1399142" y="121186"/>
                </a:cubicBezTo>
                <a:lnTo>
                  <a:pt x="1421176" y="55084"/>
                </a:lnTo>
                <a:cubicBezTo>
                  <a:pt x="1424848" y="44067"/>
                  <a:pt x="1427000" y="32421"/>
                  <a:pt x="1432193" y="22034"/>
                </a:cubicBezTo>
                <a:lnTo>
                  <a:pt x="1443210" y="0"/>
                </a:lnTo>
              </a:path>
            </a:pathLst>
          </a:custGeom>
          <a:noFill/>
          <a:ln w="44450">
            <a:solidFill>
              <a:srgbClr val="FBEEC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052" name="Picture 4" descr="Image result for door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" y="1772194"/>
            <a:ext cx="2270901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door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" y="1752654"/>
            <a:ext cx="2286795" cy="393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students 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059" y="-277864"/>
            <a:ext cx="5421901" cy="399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student with backpack png"/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43314" y="1570920"/>
            <a:ext cx="1639447" cy="411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students 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897" y="1821145"/>
            <a:ext cx="5188888" cy="312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students 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897" y="3384297"/>
            <a:ext cx="5668769" cy="366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26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5 -0.00649 L 0.32786 0.01504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10" y="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393" y="675148"/>
            <a:ext cx="11514359" cy="4195481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My Profile 					           Settings 		    				           Edit My Profile</a:t>
            </a:r>
          </a:p>
        </p:txBody>
      </p:sp>
      <p:pic>
        <p:nvPicPr>
          <p:cNvPr id="9" name="Image 12" descr="C:\Users\William\Documents\GitHub\Moody-app\Documentation\Moods Pages\My Profile Pag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93" y="1200462"/>
            <a:ext cx="2941311" cy="5236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 13" descr="C:\Users\William\Documents\GitHub\Moody-app\Documentation\Moods Pages\Settings Pag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995" y="1152983"/>
            <a:ext cx="2969627" cy="5286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 15" descr="C:\Users\William\Documents\GitHub\Moody-app\Documentation\Moods Pages\Edit Profile Page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913" y="1152982"/>
            <a:ext cx="2941311" cy="532619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893380" y="6051336"/>
            <a:ext cx="5093879" cy="7718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000" dirty="0">
                <a:latin typeface="Nickname DEMO" panose="02000506000000020004" pitchFamily="50" charset="0"/>
              </a:rPr>
              <a:t>Moods</a:t>
            </a:r>
          </a:p>
        </p:txBody>
      </p:sp>
      <p:sp>
        <p:nvSpPr>
          <p:cNvPr id="8" name="Freeform: Shape 7"/>
          <p:cNvSpPr/>
          <p:nvPr/>
        </p:nvSpPr>
        <p:spPr>
          <a:xfrm>
            <a:off x="11207932" y="6479178"/>
            <a:ext cx="306603" cy="102598"/>
          </a:xfrm>
          <a:custGeom>
            <a:avLst/>
            <a:gdLst>
              <a:gd name="connsiteX0" fmla="*/ 0 w 1443210"/>
              <a:gd name="connsiteY0" fmla="*/ 33051 h 561860"/>
              <a:gd name="connsiteX1" fmla="*/ 22034 w 1443210"/>
              <a:gd name="connsiteY1" fmla="*/ 165253 h 561860"/>
              <a:gd name="connsiteX2" fmla="*/ 33051 w 1443210"/>
              <a:gd name="connsiteY2" fmla="*/ 209321 h 561860"/>
              <a:gd name="connsiteX3" fmla="*/ 88135 w 1443210"/>
              <a:gd name="connsiteY3" fmla="*/ 264405 h 561860"/>
              <a:gd name="connsiteX4" fmla="*/ 121185 w 1443210"/>
              <a:gd name="connsiteY4" fmla="*/ 297455 h 561860"/>
              <a:gd name="connsiteX5" fmla="*/ 187287 w 1443210"/>
              <a:gd name="connsiteY5" fmla="*/ 330506 h 561860"/>
              <a:gd name="connsiteX6" fmla="*/ 253388 w 1443210"/>
              <a:gd name="connsiteY6" fmla="*/ 374574 h 561860"/>
              <a:gd name="connsiteX7" fmla="*/ 319489 w 1443210"/>
              <a:gd name="connsiteY7" fmla="*/ 396607 h 561860"/>
              <a:gd name="connsiteX8" fmla="*/ 418641 w 1443210"/>
              <a:gd name="connsiteY8" fmla="*/ 440675 h 561860"/>
              <a:gd name="connsiteX9" fmla="*/ 484742 w 1443210"/>
              <a:gd name="connsiteY9" fmla="*/ 462708 h 561860"/>
              <a:gd name="connsiteX10" fmla="*/ 517793 w 1443210"/>
              <a:gd name="connsiteY10" fmla="*/ 473725 h 561860"/>
              <a:gd name="connsiteX11" fmla="*/ 550843 w 1443210"/>
              <a:gd name="connsiteY11" fmla="*/ 495759 h 561860"/>
              <a:gd name="connsiteX12" fmla="*/ 594911 w 1443210"/>
              <a:gd name="connsiteY12" fmla="*/ 506776 h 561860"/>
              <a:gd name="connsiteX13" fmla="*/ 661012 w 1443210"/>
              <a:gd name="connsiteY13" fmla="*/ 528810 h 561860"/>
              <a:gd name="connsiteX14" fmla="*/ 705079 w 1443210"/>
              <a:gd name="connsiteY14" fmla="*/ 539827 h 561860"/>
              <a:gd name="connsiteX15" fmla="*/ 771181 w 1443210"/>
              <a:gd name="connsiteY15" fmla="*/ 561860 h 561860"/>
              <a:gd name="connsiteX16" fmla="*/ 980501 w 1443210"/>
              <a:gd name="connsiteY16" fmla="*/ 550843 h 561860"/>
              <a:gd name="connsiteX17" fmla="*/ 1046602 w 1443210"/>
              <a:gd name="connsiteY17" fmla="*/ 528810 h 561860"/>
              <a:gd name="connsiteX18" fmla="*/ 1112704 w 1443210"/>
              <a:gd name="connsiteY18" fmla="*/ 495759 h 561860"/>
              <a:gd name="connsiteX19" fmla="*/ 1167788 w 1443210"/>
              <a:gd name="connsiteY19" fmla="*/ 440675 h 561860"/>
              <a:gd name="connsiteX20" fmla="*/ 1222872 w 1443210"/>
              <a:gd name="connsiteY20" fmla="*/ 385590 h 561860"/>
              <a:gd name="connsiteX21" fmla="*/ 1277957 w 1443210"/>
              <a:gd name="connsiteY21" fmla="*/ 330506 h 561860"/>
              <a:gd name="connsiteX22" fmla="*/ 1333041 w 1443210"/>
              <a:gd name="connsiteY22" fmla="*/ 253388 h 561860"/>
              <a:gd name="connsiteX23" fmla="*/ 1344058 w 1443210"/>
              <a:gd name="connsiteY23" fmla="*/ 220337 h 561860"/>
              <a:gd name="connsiteX24" fmla="*/ 1366091 w 1443210"/>
              <a:gd name="connsiteY24" fmla="*/ 187287 h 561860"/>
              <a:gd name="connsiteX25" fmla="*/ 1399142 w 1443210"/>
              <a:gd name="connsiteY25" fmla="*/ 121186 h 561860"/>
              <a:gd name="connsiteX26" fmla="*/ 1421176 w 1443210"/>
              <a:gd name="connsiteY26" fmla="*/ 55084 h 561860"/>
              <a:gd name="connsiteX27" fmla="*/ 1432193 w 1443210"/>
              <a:gd name="connsiteY27" fmla="*/ 22034 h 561860"/>
              <a:gd name="connsiteX28" fmla="*/ 1443210 w 1443210"/>
              <a:gd name="connsiteY28" fmla="*/ 0 h 56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43210" h="561860">
                <a:moveTo>
                  <a:pt x="0" y="33051"/>
                </a:moveTo>
                <a:cubicBezTo>
                  <a:pt x="9197" y="97432"/>
                  <a:pt x="9146" y="107258"/>
                  <a:pt x="22034" y="165253"/>
                </a:cubicBezTo>
                <a:cubicBezTo>
                  <a:pt x="25319" y="180034"/>
                  <a:pt x="27087" y="195404"/>
                  <a:pt x="33051" y="209321"/>
                </a:cubicBezTo>
                <a:cubicBezTo>
                  <a:pt x="51004" y="251212"/>
                  <a:pt x="55493" y="237203"/>
                  <a:pt x="88135" y="264405"/>
                </a:cubicBezTo>
                <a:cubicBezTo>
                  <a:pt x="100104" y="274379"/>
                  <a:pt x="109216" y="287481"/>
                  <a:pt x="121185" y="297455"/>
                </a:cubicBezTo>
                <a:cubicBezTo>
                  <a:pt x="149661" y="321185"/>
                  <a:pt x="154162" y="319464"/>
                  <a:pt x="187287" y="330506"/>
                </a:cubicBezTo>
                <a:cubicBezTo>
                  <a:pt x="209321" y="345195"/>
                  <a:pt x="229702" y="362731"/>
                  <a:pt x="253388" y="374574"/>
                </a:cubicBezTo>
                <a:cubicBezTo>
                  <a:pt x="274161" y="384961"/>
                  <a:pt x="300164" y="383724"/>
                  <a:pt x="319489" y="396607"/>
                </a:cubicBezTo>
                <a:cubicBezTo>
                  <a:pt x="371865" y="431524"/>
                  <a:pt x="339978" y="414454"/>
                  <a:pt x="418641" y="440675"/>
                </a:cubicBezTo>
                <a:lnTo>
                  <a:pt x="484742" y="462708"/>
                </a:lnTo>
                <a:lnTo>
                  <a:pt x="517793" y="473725"/>
                </a:lnTo>
                <a:cubicBezTo>
                  <a:pt x="528810" y="481070"/>
                  <a:pt x="538673" y="490543"/>
                  <a:pt x="550843" y="495759"/>
                </a:cubicBezTo>
                <a:cubicBezTo>
                  <a:pt x="564760" y="501724"/>
                  <a:pt x="580408" y="502425"/>
                  <a:pt x="594911" y="506776"/>
                </a:cubicBezTo>
                <a:cubicBezTo>
                  <a:pt x="617157" y="513450"/>
                  <a:pt x="638480" y="523177"/>
                  <a:pt x="661012" y="528810"/>
                </a:cubicBezTo>
                <a:cubicBezTo>
                  <a:pt x="675701" y="532482"/>
                  <a:pt x="690576" y="535476"/>
                  <a:pt x="705079" y="539827"/>
                </a:cubicBezTo>
                <a:cubicBezTo>
                  <a:pt x="727325" y="546501"/>
                  <a:pt x="771181" y="561860"/>
                  <a:pt x="771181" y="561860"/>
                </a:cubicBezTo>
                <a:cubicBezTo>
                  <a:pt x="840954" y="558188"/>
                  <a:pt x="911129" y="559168"/>
                  <a:pt x="980501" y="550843"/>
                </a:cubicBezTo>
                <a:cubicBezTo>
                  <a:pt x="1003561" y="548076"/>
                  <a:pt x="1024568" y="536154"/>
                  <a:pt x="1046602" y="528810"/>
                </a:cubicBezTo>
                <a:cubicBezTo>
                  <a:pt x="1092213" y="513607"/>
                  <a:pt x="1069992" y="524234"/>
                  <a:pt x="1112704" y="495759"/>
                </a:cubicBezTo>
                <a:cubicBezTo>
                  <a:pt x="1171456" y="407627"/>
                  <a:pt x="1094345" y="514116"/>
                  <a:pt x="1167788" y="440675"/>
                </a:cubicBezTo>
                <a:cubicBezTo>
                  <a:pt x="1241241" y="367223"/>
                  <a:pt x="1134732" y="444352"/>
                  <a:pt x="1222872" y="385590"/>
                </a:cubicBezTo>
                <a:cubicBezTo>
                  <a:pt x="1281631" y="297454"/>
                  <a:pt x="1204508" y="403955"/>
                  <a:pt x="1277957" y="330506"/>
                </a:cubicBezTo>
                <a:cubicBezTo>
                  <a:pt x="1282947" y="325516"/>
                  <a:pt x="1326786" y="265898"/>
                  <a:pt x="1333041" y="253388"/>
                </a:cubicBezTo>
                <a:cubicBezTo>
                  <a:pt x="1338234" y="243001"/>
                  <a:pt x="1338865" y="230724"/>
                  <a:pt x="1344058" y="220337"/>
                </a:cubicBezTo>
                <a:cubicBezTo>
                  <a:pt x="1349979" y="208494"/>
                  <a:pt x="1360170" y="199130"/>
                  <a:pt x="1366091" y="187287"/>
                </a:cubicBezTo>
                <a:cubicBezTo>
                  <a:pt x="1411698" y="96073"/>
                  <a:pt x="1336003" y="215892"/>
                  <a:pt x="1399142" y="121186"/>
                </a:cubicBezTo>
                <a:lnTo>
                  <a:pt x="1421176" y="55084"/>
                </a:lnTo>
                <a:cubicBezTo>
                  <a:pt x="1424848" y="44067"/>
                  <a:pt x="1427000" y="32421"/>
                  <a:pt x="1432193" y="22034"/>
                </a:cubicBezTo>
                <a:lnTo>
                  <a:pt x="1443210" y="0"/>
                </a:lnTo>
              </a:path>
            </a:pathLst>
          </a:custGeom>
          <a:noFill/>
          <a:ln w="44450">
            <a:solidFill>
              <a:srgbClr val="FBEEC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610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8" descr="C:\Users\William\Documents\GitHub\Moody-app\Documentation\Moods Pages\Friend List Pag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364" y="1171711"/>
            <a:ext cx="3016568" cy="53587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393" y="675148"/>
            <a:ext cx="11514359" cy="4195481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My Profile 					           Friend’s profile 		    		     Friend’s Friend List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893380" y="6051336"/>
            <a:ext cx="5093879" cy="7718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000" dirty="0">
                <a:latin typeface="Nickname DEMO" panose="02000506000000020004" pitchFamily="50" charset="0"/>
              </a:rPr>
              <a:t>Moods</a:t>
            </a:r>
          </a:p>
        </p:txBody>
      </p:sp>
      <p:sp>
        <p:nvSpPr>
          <p:cNvPr id="8" name="Freeform: Shape 7"/>
          <p:cNvSpPr/>
          <p:nvPr/>
        </p:nvSpPr>
        <p:spPr>
          <a:xfrm>
            <a:off x="11207932" y="6479178"/>
            <a:ext cx="306603" cy="102598"/>
          </a:xfrm>
          <a:custGeom>
            <a:avLst/>
            <a:gdLst>
              <a:gd name="connsiteX0" fmla="*/ 0 w 1443210"/>
              <a:gd name="connsiteY0" fmla="*/ 33051 h 561860"/>
              <a:gd name="connsiteX1" fmla="*/ 22034 w 1443210"/>
              <a:gd name="connsiteY1" fmla="*/ 165253 h 561860"/>
              <a:gd name="connsiteX2" fmla="*/ 33051 w 1443210"/>
              <a:gd name="connsiteY2" fmla="*/ 209321 h 561860"/>
              <a:gd name="connsiteX3" fmla="*/ 88135 w 1443210"/>
              <a:gd name="connsiteY3" fmla="*/ 264405 h 561860"/>
              <a:gd name="connsiteX4" fmla="*/ 121185 w 1443210"/>
              <a:gd name="connsiteY4" fmla="*/ 297455 h 561860"/>
              <a:gd name="connsiteX5" fmla="*/ 187287 w 1443210"/>
              <a:gd name="connsiteY5" fmla="*/ 330506 h 561860"/>
              <a:gd name="connsiteX6" fmla="*/ 253388 w 1443210"/>
              <a:gd name="connsiteY6" fmla="*/ 374574 h 561860"/>
              <a:gd name="connsiteX7" fmla="*/ 319489 w 1443210"/>
              <a:gd name="connsiteY7" fmla="*/ 396607 h 561860"/>
              <a:gd name="connsiteX8" fmla="*/ 418641 w 1443210"/>
              <a:gd name="connsiteY8" fmla="*/ 440675 h 561860"/>
              <a:gd name="connsiteX9" fmla="*/ 484742 w 1443210"/>
              <a:gd name="connsiteY9" fmla="*/ 462708 h 561860"/>
              <a:gd name="connsiteX10" fmla="*/ 517793 w 1443210"/>
              <a:gd name="connsiteY10" fmla="*/ 473725 h 561860"/>
              <a:gd name="connsiteX11" fmla="*/ 550843 w 1443210"/>
              <a:gd name="connsiteY11" fmla="*/ 495759 h 561860"/>
              <a:gd name="connsiteX12" fmla="*/ 594911 w 1443210"/>
              <a:gd name="connsiteY12" fmla="*/ 506776 h 561860"/>
              <a:gd name="connsiteX13" fmla="*/ 661012 w 1443210"/>
              <a:gd name="connsiteY13" fmla="*/ 528810 h 561860"/>
              <a:gd name="connsiteX14" fmla="*/ 705079 w 1443210"/>
              <a:gd name="connsiteY14" fmla="*/ 539827 h 561860"/>
              <a:gd name="connsiteX15" fmla="*/ 771181 w 1443210"/>
              <a:gd name="connsiteY15" fmla="*/ 561860 h 561860"/>
              <a:gd name="connsiteX16" fmla="*/ 980501 w 1443210"/>
              <a:gd name="connsiteY16" fmla="*/ 550843 h 561860"/>
              <a:gd name="connsiteX17" fmla="*/ 1046602 w 1443210"/>
              <a:gd name="connsiteY17" fmla="*/ 528810 h 561860"/>
              <a:gd name="connsiteX18" fmla="*/ 1112704 w 1443210"/>
              <a:gd name="connsiteY18" fmla="*/ 495759 h 561860"/>
              <a:gd name="connsiteX19" fmla="*/ 1167788 w 1443210"/>
              <a:gd name="connsiteY19" fmla="*/ 440675 h 561860"/>
              <a:gd name="connsiteX20" fmla="*/ 1222872 w 1443210"/>
              <a:gd name="connsiteY20" fmla="*/ 385590 h 561860"/>
              <a:gd name="connsiteX21" fmla="*/ 1277957 w 1443210"/>
              <a:gd name="connsiteY21" fmla="*/ 330506 h 561860"/>
              <a:gd name="connsiteX22" fmla="*/ 1333041 w 1443210"/>
              <a:gd name="connsiteY22" fmla="*/ 253388 h 561860"/>
              <a:gd name="connsiteX23" fmla="*/ 1344058 w 1443210"/>
              <a:gd name="connsiteY23" fmla="*/ 220337 h 561860"/>
              <a:gd name="connsiteX24" fmla="*/ 1366091 w 1443210"/>
              <a:gd name="connsiteY24" fmla="*/ 187287 h 561860"/>
              <a:gd name="connsiteX25" fmla="*/ 1399142 w 1443210"/>
              <a:gd name="connsiteY25" fmla="*/ 121186 h 561860"/>
              <a:gd name="connsiteX26" fmla="*/ 1421176 w 1443210"/>
              <a:gd name="connsiteY26" fmla="*/ 55084 h 561860"/>
              <a:gd name="connsiteX27" fmla="*/ 1432193 w 1443210"/>
              <a:gd name="connsiteY27" fmla="*/ 22034 h 561860"/>
              <a:gd name="connsiteX28" fmla="*/ 1443210 w 1443210"/>
              <a:gd name="connsiteY28" fmla="*/ 0 h 56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43210" h="561860">
                <a:moveTo>
                  <a:pt x="0" y="33051"/>
                </a:moveTo>
                <a:cubicBezTo>
                  <a:pt x="9197" y="97432"/>
                  <a:pt x="9146" y="107258"/>
                  <a:pt x="22034" y="165253"/>
                </a:cubicBezTo>
                <a:cubicBezTo>
                  <a:pt x="25319" y="180034"/>
                  <a:pt x="27087" y="195404"/>
                  <a:pt x="33051" y="209321"/>
                </a:cubicBezTo>
                <a:cubicBezTo>
                  <a:pt x="51004" y="251212"/>
                  <a:pt x="55493" y="237203"/>
                  <a:pt x="88135" y="264405"/>
                </a:cubicBezTo>
                <a:cubicBezTo>
                  <a:pt x="100104" y="274379"/>
                  <a:pt x="109216" y="287481"/>
                  <a:pt x="121185" y="297455"/>
                </a:cubicBezTo>
                <a:cubicBezTo>
                  <a:pt x="149661" y="321185"/>
                  <a:pt x="154162" y="319464"/>
                  <a:pt x="187287" y="330506"/>
                </a:cubicBezTo>
                <a:cubicBezTo>
                  <a:pt x="209321" y="345195"/>
                  <a:pt x="229702" y="362731"/>
                  <a:pt x="253388" y="374574"/>
                </a:cubicBezTo>
                <a:cubicBezTo>
                  <a:pt x="274161" y="384961"/>
                  <a:pt x="300164" y="383724"/>
                  <a:pt x="319489" y="396607"/>
                </a:cubicBezTo>
                <a:cubicBezTo>
                  <a:pt x="371865" y="431524"/>
                  <a:pt x="339978" y="414454"/>
                  <a:pt x="418641" y="440675"/>
                </a:cubicBezTo>
                <a:lnTo>
                  <a:pt x="484742" y="462708"/>
                </a:lnTo>
                <a:lnTo>
                  <a:pt x="517793" y="473725"/>
                </a:lnTo>
                <a:cubicBezTo>
                  <a:pt x="528810" y="481070"/>
                  <a:pt x="538673" y="490543"/>
                  <a:pt x="550843" y="495759"/>
                </a:cubicBezTo>
                <a:cubicBezTo>
                  <a:pt x="564760" y="501724"/>
                  <a:pt x="580408" y="502425"/>
                  <a:pt x="594911" y="506776"/>
                </a:cubicBezTo>
                <a:cubicBezTo>
                  <a:pt x="617157" y="513450"/>
                  <a:pt x="638480" y="523177"/>
                  <a:pt x="661012" y="528810"/>
                </a:cubicBezTo>
                <a:cubicBezTo>
                  <a:pt x="675701" y="532482"/>
                  <a:pt x="690576" y="535476"/>
                  <a:pt x="705079" y="539827"/>
                </a:cubicBezTo>
                <a:cubicBezTo>
                  <a:pt x="727325" y="546501"/>
                  <a:pt x="771181" y="561860"/>
                  <a:pt x="771181" y="561860"/>
                </a:cubicBezTo>
                <a:cubicBezTo>
                  <a:pt x="840954" y="558188"/>
                  <a:pt x="911129" y="559168"/>
                  <a:pt x="980501" y="550843"/>
                </a:cubicBezTo>
                <a:cubicBezTo>
                  <a:pt x="1003561" y="548076"/>
                  <a:pt x="1024568" y="536154"/>
                  <a:pt x="1046602" y="528810"/>
                </a:cubicBezTo>
                <a:cubicBezTo>
                  <a:pt x="1092213" y="513607"/>
                  <a:pt x="1069992" y="524234"/>
                  <a:pt x="1112704" y="495759"/>
                </a:cubicBezTo>
                <a:cubicBezTo>
                  <a:pt x="1171456" y="407627"/>
                  <a:pt x="1094345" y="514116"/>
                  <a:pt x="1167788" y="440675"/>
                </a:cubicBezTo>
                <a:cubicBezTo>
                  <a:pt x="1241241" y="367223"/>
                  <a:pt x="1134732" y="444352"/>
                  <a:pt x="1222872" y="385590"/>
                </a:cubicBezTo>
                <a:cubicBezTo>
                  <a:pt x="1281631" y="297454"/>
                  <a:pt x="1204508" y="403955"/>
                  <a:pt x="1277957" y="330506"/>
                </a:cubicBezTo>
                <a:cubicBezTo>
                  <a:pt x="1282947" y="325516"/>
                  <a:pt x="1326786" y="265898"/>
                  <a:pt x="1333041" y="253388"/>
                </a:cubicBezTo>
                <a:cubicBezTo>
                  <a:pt x="1338234" y="243001"/>
                  <a:pt x="1338865" y="230724"/>
                  <a:pt x="1344058" y="220337"/>
                </a:cubicBezTo>
                <a:cubicBezTo>
                  <a:pt x="1349979" y="208494"/>
                  <a:pt x="1360170" y="199130"/>
                  <a:pt x="1366091" y="187287"/>
                </a:cubicBezTo>
                <a:cubicBezTo>
                  <a:pt x="1411698" y="96073"/>
                  <a:pt x="1336003" y="215892"/>
                  <a:pt x="1399142" y="121186"/>
                </a:cubicBezTo>
                <a:lnTo>
                  <a:pt x="1421176" y="55084"/>
                </a:lnTo>
                <a:cubicBezTo>
                  <a:pt x="1424848" y="44067"/>
                  <a:pt x="1427000" y="32421"/>
                  <a:pt x="1432193" y="22034"/>
                </a:cubicBezTo>
                <a:lnTo>
                  <a:pt x="1443210" y="0"/>
                </a:lnTo>
              </a:path>
            </a:pathLst>
          </a:custGeom>
          <a:noFill/>
          <a:ln w="44450">
            <a:solidFill>
              <a:srgbClr val="FBEEC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2" name="Image 19" descr="C:\Users\William\Documents\GitHub\Moody-app\Documentation\Moods Pages\Notifications Pag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92" y="1158350"/>
            <a:ext cx="3046677" cy="5372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 17" descr="C:\Users\William\Documents\GitHub\Moody-app\Documentation\Moods Pages\Friend Profile Page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955" y="1151261"/>
            <a:ext cx="3039845" cy="53792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693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6600" dirty="0">
                <a:latin typeface="Nickname DEMO" panose="02000506000000020004" pitchFamily="50" charset="0"/>
              </a:rPr>
              <a:t>CONCLUSION</a:t>
            </a:r>
            <a:endParaRPr lang="en-CA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79784" y="2215069"/>
            <a:ext cx="9404723" cy="14005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9600" dirty="0">
                <a:latin typeface="Nickname DEMO" panose="02000506000000020004" pitchFamily="50" charset="0"/>
              </a:rPr>
              <a:t>Moods</a:t>
            </a:r>
          </a:p>
        </p:txBody>
      </p:sp>
      <p:sp>
        <p:nvSpPr>
          <p:cNvPr id="5" name="Freeform: Shape 4"/>
          <p:cNvSpPr/>
          <p:nvPr/>
        </p:nvSpPr>
        <p:spPr>
          <a:xfrm>
            <a:off x="5182994" y="3494414"/>
            <a:ext cx="881349" cy="332970"/>
          </a:xfrm>
          <a:custGeom>
            <a:avLst/>
            <a:gdLst>
              <a:gd name="connsiteX0" fmla="*/ 0 w 1443210"/>
              <a:gd name="connsiteY0" fmla="*/ 33051 h 561860"/>
              <a:gd name="connsiteX1" fmla="*/ 22034 w 1443210"/>
              <a:gd name="connsiteY1" fmla="*/ 165253 h 561860"/>
              <a:gd name="connsiteX2" fmla="*/ 33051 w 1443210"/>
              <a:gd name="connsiteY2" fmla="*/ 209321 h 561860"/>
              <a:gd name="connsiteX3" fmla="*/ 88135 w 1443210"/>
              <a:gd name="connsiteY3" fmla="*/ 264405 h 561860"/>
              <a:gd name="connsiteX4" fmla="*/ 121185 w 1443210"/>
              <a:gd name="connsiteY4" fmla="*/ 297455 h 561860"/>
              <a:gd name="connsiteX5" fmla="*/ 187287 w 1443210"/>
              <a:gd name="connsiteY5" fmla="*/ 330506 h 561860"/>
              <a:gd name="connsiteX6" fmla="*/ 253388 w 1443210"/>
              <a:gd name="connsiteY6" fmla="*/ 374574 h 561860"/>
              <a:gd name="connsiteX7" fmla="*/ 319489 w 1443210"/>
              <a:gd name="connsiteY7" fmla="*/ 396607 h 561860"/>
              <a:gd name="connsiteX8" fmla="*/ 418641 w 1443210"/>
              <a:gd name="connsiteY8" fmla="*/ 440675 h 561860"/>
              <a:gd name="connsiteX9" fmla="*/ 484742 w 1443210"/>
              <a:gd name="connsiteY9" fmla="*/ 462708 h 561860"/>
              <a:gd name="connsiteX10" fmla="*/ 517793 w 1443210"/>
              <a:gd name="connsiteY10" fmla="*/ 473725 h 561860"/>
              <a:gd name="connsiteX11" fmla="*/ 550843 w 1443210"/>
              <a:gd name="connsiteY11" fmla="*/ 495759 h 561860"/>
              <a:gd name="connsiteX12" fmla="*/ 594911 w 1443210"/>
              <a:gd name="connsiteY12" fmla="*/ 506776 h 561860"/>
              <a:gd name="connsiteX13" fmla="*/ 661012 w 1443210"/>
              <a:gd name="connsiteY13" fmla="*/ 528810 h 561860"/>
              <a:gd name="connsiteX14" fmla="*/ 705079 w 1443210"/>
              <a:gd name="connsiteY14" fmla="*/ 539827 h 561860"/>
              <a:gd name="connsiteX15" fmla="*/ 771181 w 1443210"/>
              <a:gd name="connsiteY15" fmla="*/ 561860 h 561860"/>
              <a:gd name="connsiteX16" fmla="*/ 980501 w 1443210"/>
              <a:gd name="connsiteY16" fmla="*/ 550843 h 561860"/>
              <a:gd name="connsiteX17" fmla="*/ 1046602 w 1443210"/>
              <a:gd name="connsiteY17" fmla="*/ 528810 h 561860"/>
              <a:gd name="connsiteX18" fmla="*/ 1112704 w 1443210"/>
              <a:gd name="connsiteY18" fmla="*/ 495759 h 561860"/>
              <a:gd name="connsiteX19" fmla="*/ 1167788 w 1443210"/>
              <a:gd name="connsiteY19" fmla="*/ 440675 h 561860"/>
              <a:gd name="connsiteX20" fmla="*/ 1222872 w 1443210"/>
              <a:gd name="connsiteY20" fmla="*/ 385590 h 561860"/>
              <a:gd name="connsiteX21" fmla="*/ 1277957 w 1443210"/>
              <a:gd name="connsiteY21" fmla="*/ 330506 h 561860"/>
              <a:gd name="connsiteX22" fmla="*/ 1333041 w 1443210"/>
              <a:gd name="connsiteY22" fmla="*/ 253388 h 561860"/>
              <a:gd name="connsiteX23" fmla="*/ 1344058 w 1443210"/>
              <a:gd name="connsiteY23" fmla="*/ 220337 h 561860"/>
              <a:gd name="connsiteX24" fmla="*/ 1366091 w 1443210"/>
              <a:gd name="connsiteY24" fmla="*/ 187287 h 561860"/>
              <a:gd name="connsiteX25" fmla="*/ 1399142 w 1443210"/>
              <a:gd name="connsiteY25" fmla="*/ 121186 h 561860"/>
              <a:gd name="connsiteX26" fmla="*/ 1421176 w 1443210"/>
              <a:gd name="connsiteY26" fmla="*/ 55084 h 561860"/>
              <a:gd name="connsiteX27" fmla="*/ 1432193 w 1443210"/>
              <a:gd name="connsiteY27" fmla="*/ 22034 h 561860"/>
              <a:gd name="connsiteX28" fmla="*/ 1443210 w 1443210"/>
              <a:gd name="connsiteY28" fmla="*/ 0 h 56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43210" h="561860">
                <a:moveTo>
                  <a:pt x="0" y="33051"/>
                </a:moveTo>
                <a:cubicBezTo>
                  <a:pt x="9197" y="97432"/>
                  <a:pt x="9146" y="107258"/>
                  <a:pt x="22034" y="165253"/>
                </a:cubicBezTo>
                <a:cubicBezTo>
                  <a:pt x="25319" y="180034"/>
                  <a:pt x="27087" y="195404"/>
                  <a:pt x="33051" y="209321"/>
                </a:cubicBezTo>
                <a:cubicBezTo>
                  <a:pt x="51004" y="251212"/>
                  <a:pt x="55493" y="237203"/>
                  <a:pt x="88135" y="264405"/>
                </a:cubicBezTo>
                <a:cubicBezTo>
                  <a:pt x="100104" y="274379"/>
                  <a:pt x="109216" y="287481"/>
                  <a:pt x="121185" y="297455"/>
                </a:cubicBezTo>
                <a:cubicBezTo>
                  <a:pt x="149661" y="321185"/>
                  <a:pt x="154162" y="319464"/>
                  <a:pt x="187287" y="330506"/>
                </a:cubicBezTo>
                <a:cubicBezTo>
                  <a:pt x="209321" y="345195"/>
                  <a:pt x="229702" y="362731"/>
                  <a:pt x="253388" y="374574"/>
                </a:cubicBezTo>
                <a:cubicBezTo>
                  <a:pt x="274161" y="384961"/>
                  <a:pt x="300164" y="383724"/>
                  <a:pt x="319489" y="396607"/>
                </a:cubicBezTo>
                <a:cubicBezTo>
                  <a:pt x="371865" y="431524"/>
                  <a:pt x="339978" y="414454"/>
                  <a:pt x="418641" y="440675"/>
                </a:cubicBezTo>
                <a:lnTo>
                  <a:pt x="484742" y="462708"/>
                </a:lnTo>
                <a:lnTo>
                  <a:pt x="517793" y="473725"/>
                </a:lnTo>
                <a:cubicBezTo>
                  <a:pt x="528810" y="481070"/>
                  <a:pt x="538673" y="490543"/>
                  <a:pt x="550843" y="495759"/>
                </a:cubicBezTo>
                <a:cubicBezTo>
                  <a:pt x="564760" y="501724"/>
                  <a:pt x="580408" y="502425"/>
                  <a:pt x="594911" y="506776"/>
                </a:cubicBezTo>
                <a:cubicBezTo>
                  <a:pt x="617157" y="513450"/>
                  <a:pt x="638480" y="523177"/>
                  <a:pt x="661012" y="528810"/>
                </a:cubicBezTo>
                <a:cubicBezTo>
                  <a:pt x="675701" y="532482"/>
                  <a:pt x="690576" y="535476"/>
                  <a:pt x="705079" y="539827"/>
                </a:cubicBezTo>
                <a:cubicBezTo>
                  <a:pt x="727325" y="546501"/>
                  <a:pt x="771181" y="561860"/>
                  <a:pt x="771181" y="561860"/>
                </a:cubicBezTo>
                <a:cubicBezTo>
                  <a:pt x="840954" y="558188"/>
                  <a:pt x="911129" y="559168"/>
                  <a:pt x="980501" y="550843"/>
                </a:cubicBezTo>
                <a:cubicBezTo>
                  <a:pt x="1003561" y="548076"/>
                  <a:pt x="1024568" y="536154"/>
                  <a:pt x="1046602" y="528810"/>
                </a:cubicBezTo>
                <a:cubicBezTo>
                  <a:pt x="1092213" y="513607"/>
                  <a:pt x="1069992" y="524234"/>
                  <a:pt x="1112704" y="495759"/>
                </a:cubicBezTo>
                <a:cubicBezTo>
                  <a:pt x="1171456" y="407627"/>
                  <a:pt x="1094345" y="514116"/>
                  <a:pt x="1167788" y="440675"/>
                </a:cubicBezTo>
                <a:cubicBezTo>
                  <a:pt x="1241241" y="367223"/>
                  <a:pt x="1134732" y="444352"/>
                  <a:pt x="1222872" y="385590"/>
                </a:cubicBezTo>
                <a:cubicBezTo>
                  <a:pt x="1281631" y="297454"/>
                  <a:pt x="1204508" y="403955"/>
                  <a:pt x="1277957" y="330506"/>
                </a:cubicBezTo>
                <a:cubicBezTo>
                  <a:pt x="1282947" y="325516"/>
                  <a:pt x="1326786" y="265898"/>
                  <a:pt x="1333041" y="253388"/>
                </a:cubicBezTo>
                <a:cubicBezTo>
                  <a:pt x="1338234" y="243001"/>
                  <a:pt x="1338865" y="230724"/>
                  <a:pt x="1344058" y="220337"/>
                </a:cubicBezTo>
                <a:cubicBezTo>
                  <a:pt x="1349979" y="208494"/>
                  <a:pt x="1360170" y="199130"/>
                  <a:pt x="1366091" y="187287"/>
                </a:cubicBezTo>
                <a:cubicBezTo>
                  <a:pt x="1411698" y="96073"/>
                  <a:pt x="1336003" y="215892"/>
                  <a:pt x="1399142" y="121186"/>
                </a:cubicBezTo>
                <a:lnTo>
                  <a:pt x="1421176" y="55084"/>
                </a:lnTo>
                <a:cubicBezTo>
                  <a:pt x="1424848" y="44067"/>
                  <a:pt x="1427000" y="32421"/>
                  <a:pt x="1432193" y="22034"/>
                </a:cubicBezTo>
                <a:lnTo>
                  <a:pt x="1443210" y="0"/>
                </a:lnTo>
              </a:path>
            </a:pathLst>
          </a:custGeom>
          <a:noFill/>
          <a:ln w="76200">
            <a:solidFill>
              <a:srgbClr val="FBEEC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47" b="26020"/>
          <a:stretch/>
        </p:blipFill>
        <p:spPr>
          <a:xfrm>
            <a:off x="-637362" y="4504515"/>
            <a:ext cx="13249219" cy="221593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893380" y="6051336"/>
            <a:ext cx="5093879" cy="7718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000" dirty="0">
                <a:latin typeface="Nickname DEMO" panose="02000506000000020004" pitchFamily="50" charset="0"/>
              </a:rPr>
              <a:t>Moods</a:t>
            </a:r>
          </a:p>
        </p:txBody>
      </p:sp>
      <p:sp>
        <p:nvSpPr>
          <p:cNvPr id="8" name="Freeform: Shape 7"/>
          <p:cNvSpPr/>
          <p:nvPr/>
        </p:nvSpPr>
        <p:spPr>
          <a:xfrm>
            <a:off x="11207932" y="6479178"/>
            <a:ext cx="306603" cy="102598"/>
          </a:xfrm>
          <a:custGeom>
            <a:avLst/>
            <a:gdLst>
              <a:gd name="connsiteX0" fmla="*/ 0 w 1443210"/>
              <a:gd name="connsiteY0" fmla="*/ 33051 h 561860"/>
              <a:gd name="connsiteX1" fmla="*/ 22034 w 1443210"/>
              <a:gd name="connsiteY1" fmla="*/ 165253 h 561860"/>
              <a:gd name="connsiteX2" fmla="*/ 33051 w 1443210"/>
              <a:gd name="connsiteY2" fmla="*/ 209321 h 561860"/>
              <a:gd name="connsiteX3" fmla="*/ 88135 w 1443210"/>
              <a:gd name="connsiteY3" fmla="*/ 264405 h 561860"/>
              <a:gd name="connsiteX4" fmla="*/ 121185 w 1443210"/>
              <a:gd name="connsiteY4" fmla="*/ 297455 h 561860"/>
              <a:gd name="connsiteX5" fmla="*/ 187287 w 1443210"/>
              <a:gd name="connsiteY5" fmla="*/ 330506 h 561860"/>
              <a:gd name="connsiteX6" fmla="*/ 253388 w 1443210"/>
              <a:gd name="connsiteY6" fmla="*/ 374574 h 561860"/>
              <a:gd name="connsiteX7" fmla="*/ 319489 w 1443210"/>
              <a:gd name="connsiteY7" fmla="*/ 396607 h 561860"/>
              <a:gd name="connsiteX8" fmla="*/ 418641 w 1443210"/>
              <a:gd name="connsiteY8" fmla="*/ 440675 h 561860"/>
              <a:gd name="connsiteX9" fmla="*/ 484742 w 1443210"/>
              <a:gd name="connsiteY9" fmla="*/ 462708 h 561860"/>
              <a:gd name="connsiteX10" fmla="*/ 517793 w 1443210"/>
              <a:gd name="connsiteY10" fmla="*/ 473725 h 561860"/>
              <a:gd name="connsiteX11" fmla="*/ 550843 w 1443210"/>
              <a:gd name="connsiteY11" fmla="*/ 495759 h 561860"/>
              <a:gd name="connsiteX12" fmla="*/ 594911 w 1443210"/>
              <a:gd name="connsiteY12" fmla="*/ 506776 h 561860"/>
              <a:gd name="connsiteX13" fmla="*/ 661012 w 1443210"/>
              <a:gd name="connsiteY13" fmla="*/ 528810 h 561860"/>
              <a:gd name="connsiteX14" fmla="*/ 705079 w 1443210"/>
              <a:gd name="connsiteY14" fmla="*/ 539827 h 561860"/>
              <a:gd name="connsiteX15" fmla="*/ 771181 w 1443210"/>
              <a:gd name="connsiteY15" fmla="*/ 561860 h 561860"/>
              <a:gd name="connsiteX16" fmla="*/ 980501 w 1443210"/>
              <a:gd name="connsiteY16" fmla="*/ 550843 h 561860"/>
              <a:gd name="connsiteX17" fmla="*/ 1046602 w 1443210"/>
              <a:gd name="connsiteY17" fmla="*/ 528810 h 561860"/>
              <a:gd name="connsiteX18" fmla="*/ 1112704 w 1443210"/>
              <a:gd name="connsiteY18" fmla="*/ 495759 h 561860"/>
              <a:gd name="connsiteX19" fmla="*/ 1167788 w 1443210"/>
              <a:gd name="connsiteY19" fmla="*/ 440675 h 561860"/>
              <a:gd name="connsiteX20" fmla="*/ 1222872 w 1443210"/>
              <a:gd name="connsiteY20" fmla="*/ 385590 h 561860"/>
              <a:gd name="connsiteX21" fmla="*/ 1277957 w 1443210"/>
              <a:gd name="connsiteY21" fmla="*/ 330506 h 561860"/>
              <a:gd name="connsiteX22" fmla="*/ 1333041 w 1443210"/>
              <a:gd name="connsiteY22" fmla="*/ 253388 h 561860"/>
              <a:gd name="connsiteX23" fmla="*/ 1344058 w 1443210"/>
              <a:gd name="connsiteY23" fmla="*/ 220337 h 561860"/>
              <a:gd name="connsiteX24" fmla="*/ 1366091 w 1443210"/>
              <a:gd name="connsiteY24" fmla="*/ 187287 h 561860"/>
              <a:gd name="connsiteX25" fmla="*/ 1399142 w 1443210"/>
              <a:gd name="connsiteY25" fmla="*/ 121186 h 561860"/>
              <a:gd name="connsiteX26" fmla="*/ 1421176 w 1443210"/>
              <a:gd name="connsiteY26" fmla="*/ 55084 h 561860"/>
              <a:gd name="connsiteX27" fmla="*/ 1432193 w 1443210"/>
              <a:gd name="connsiteY27" fmla="*/ 22034 h 561860"/>
              <a:gd name="connsiteX28" fmla="*/ 1443210 w 1443210"/>
              <a:gd name="connsiteY28" fmla="*/ 0 h 56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43210" h="561860">
                <a:moveTo>
                  <a:pt x="0" y="33051"/>
                </a:moveTo>
                <a:cubicBezTo>
                  <a:pt x="9197" y="97432"/>
                  <a:pt x="9146" y="107258"/>
                  <a:pt x="22034" y="165253"/>
                </a:cubicBezTo>
                <a:cubicBezTo>
                  <a:pt x="25319" y="180034"/>
                  <a:pt x="27087" y="195404"/>
                  <a:pt x="33051" y="209321"/>
                </a:cubicBezTo>
                <a:cubicBezTo>
                  <a:pt x="51004" y="251212"/>
                  <a:pt x="55493" y="237203"/>
                  <a:pt x="88135" y="264405"/>
                </a:cubicBezTo>
                <a:cubicBezTo>
                  <a:pt x="100104" y="274379"/>
                  <a:pt x="109216" y="287481"/>
                  <a:pt x="121185" y="297455"/>
                </a:cubicBezTo>
                <a:cubicBezTo>
                  <a:pt x="149661" y="321185"/>
                  <a:pt x="154162" y="319464"/>
                  <a:pt x="187287" y="330506"/>
                </a:cubicBezTo>
                <a:cubicBezTo>
                  <a:pt x="209321" y="345195"/>
                  <a:pt x="229702" y="362731"/>
                  <a:pt x="253388" y="374574"/>
                </a:cubicBezTo>
                <a:cubicBezTo>
                  <a:pt x="274161" y="384961"/>
                  <a:pt x="300164" y="383724"/>
                  <a:pt x="319489" y="396607"/>
                </a:cubicBezTo>
                <a:cubicBezTo>
                  <a:pt x="371865" y="431524"/>
                  <a:pt x="339978" y="414454"/>
                  <a:pt x="418641" y="440675"/>
                </a:cubicBezTo>
                <a:lnTo>
                  <a:pt x="484742" y="462708"/>
                </a:lnTo>
                <a:lnTo>
                  <a:pt x="517793" y="473725"/>
                </a:lnTo>
                <a:cubicBezTo>
                  <a:pt x="528810" y="481070"/>
                  <a:pt x="538673" y="490543"/>
                  <a:pt x="550843" y="495759"/>
                </a:cubicBezTo>
                <a:cubicBezTo>
                  <a:pt x="564760" y="501724"/>
                  <a:pt x="580408" y="502425"/>
                  <a:pt x="594911" y="506776"/>
                </a:cubicBezTo>
                <a:cubicBezTo>
                  <a:pt x="617157" y="513450"/>
                  <a:pt x="638480" y="523177"/>
                  <a:pt x="661012" y="528810"/>
                </a:cubicBezTo>
                <a:cubicBezTo>
                  <a:pt x="675701" y="532482"/>
                  <a:pt x="690576" y="535476"/>
                  <a:pt x="705079" y="539827"/>
                </a:cubicBezTo>
                <a:cubicBezTo>
                  <a:pt x="727325" y="546501"/>
                  <a:pt x="771181" y="561860"/>
                  <a:pt x="771181" y="561860"/>
                </a:cubicBezTo>
                <a:cubicBezTo>
                  <a:pt x="840954" y="558188"/>
                  <a:pt x="911129" y="559168"/>
                  <a:pt x="980501" y="550843"/>
                </a:cubicBezTo>
                <a:cubicBezTo>
                  <a:pt x="1003561" y="548076"/>
                  <a:pt x="1024568" y="536154"/>
                  <a:pt x="1046602" y="528810"/>
                </a:cubicBezTo>
                <a:cubicBezTo>
                  <a:pt x="1092213" y="513607"/>
                  <a:pt x="1069992" y="524234"/>
                  <a:pt x="1112704" y="495759"/>
                </a:cubicBezTo>
                <a:cubicBezTo>
                  <a:pt x="1171456" y="407627"/>
                  <a:pt x="1094345" y="514116"/>
                  <a:pt x="1167788" y="440675"/>
                </a:cubicBezTo>
                <a:cubicBezTo>
                  <a:pt x="1241241" y="367223"/>
                  <a:pt x="1134732" y="444352"/>
                  <a:pt x="1222872" y="385590"/>
                </a:cubicBezTo>
                <a:cubicBezTo>
                  <a:pt x="1281631" y="297454"/>
                  <a:pt x="1204508" y="403955"/>
                  <a:pt x="1277957" y="330506"/>
                </a:cubicBezTo>
                <a:cubicBezTo>
                  <a:pt x="1282947" y="325516"/>
                  <a:pt x="1326786" y="265898"/>
                  <a:pt x="1333041" y="253388"/>
                </a:cubicBezTo>
                <a:cubicBezTo>
                  <a:pt x="1338234" y="243001"/>
                  <a:pt x="1338865" y="230724"/>
                  <a:pt x="1344058" y="220337"/>
                </a:cubicBezTo>
                <a:cubicBezTo>
                  <a:pt x="1349979" y="208494"/>
                  <a:pt x="1360170" y="199130"/>
                  <a:pt x="1366091" y="187287"/>
                </a:cubicBezTo>
                <a:cubicBezTo>
                  <a:pt x="1411698" y="96073"/>
                  <a:pt x="1336003" y="215892"/>
                  <a:pt x="1399142" y="121186"/>
                </a:cubicBezTo>
                <a:lnTo>
                  <a:pt x="1421176" y="55084"/>
                </a:lnTo>
                <a:cubicBezTo>
                  <a:pt x="1424848" y="44067"/>
                  <a:pt x="1427000" y="32421"/>
                  <a:pt x="1432193" y="22034"/>
                </a:cubicBezTo>
                <a:lnTo>
                  <a:pt x="1443210" y="0"/>
                </a:lnTo>
              </a:path>
            </a:pathLst>
          </a:custGeom>
          <a:noFill/>
          <a:ln w="44450">
            <a:solidFill>
              <a:srgbClr val="FBEEC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3106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grpSp>
        <p:nvGrpSpPr>
          <p:cNvPr id="9" name="Group 8"/>
          <p:cNvGrpSpPr/>
          <p:nvPr/>
        </p:nvGrpSpPr>
        <p:grpSpPr>
          <a:xfrm>
            <a:off x="2140715" y="-277864"/>
            <a:ext cx="8698951" cy="7327036"/>
            <a:chOff x="2140715" y="-277864"/>
            <a:chExt cx="8698951" cy="7327036"/>
          </a:xfrm>
        </p:grpSpPr>
        <p:pic>
          <p:nvPicPr>
            <p:cNvPr id="4" name="Picture 12" descr="Image result for students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059" y="-277864"/>
              <a:ext cx="5421901" cy="3996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0" descr="Image result for students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1821145"/>
              <a:ext cx="5188888" cy="312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Image result for students 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3384297"/>
              <a:ext cx="5668769" cy="366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Image result for student with backpack 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0715" y="1676751"/>
              <a:ext cx="1639447" cy="4112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/>
          <p:cNvGrpSpPr/>
          <p:nvPr/>
        </p:nvGrpSpPr>
        <p:grpSpPr>
          <a:xfrm>
            <a:off x="4161347" y="-575688"/>
            <a:ext cx="2012026" cy="2600598"/>
            <a:chOff x="5170897" y="-277864"/>
            <a:chExt cx="5668769" cy="7327036"/>
          </a:xfrm>
        </p:grpSpPr>
        <p:pic>
          <p:nvPicPr>
            <p:cNvPr id="44" name="Picture 12" descr="Image result for students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059" y="-277864"/>
              <a:ext cx="5421901" cy="3996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0" descr="Image result for students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1821145"/>
              <a:ext cx="5188888" cy="312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8" descr="Image result for students 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3384297"/>
              <a:ext cx="5668769" cy="366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/>
          <p:cNvGrpSpPr/>
          <p:nvPr/>
        </p:nvGrpSpPr>
        <p:grpSpPr>
          <a:xfrm>
            <a:off x="439335" y="-575206"/>
            <a:ext cx="10876337" cy="7496301"/>
            <a:chOff x="439335" y="-575206"/>
            <a:chExt cx="10876337" cy="7496301"/>
          </a:xfrm>
        </p:grpSpPr>
        <p:grpSp>
          <p:nvGrpSpPr>
            <p:cNvPr id="11" name="Group 10"/>
            <p:cNvGrpSpPr/>
            <p:nvPr/>
          </p:nvGrpSpPr>
          <p:grpSpPr>
            <a:xfrm>
              <a:off x="439335" y="4150658"/>
              <a:ext cx="2012026" cy="2600598"/>
              <a:chOff x="5170897" y="-277864"/>
              <a:chExt cx="5668769" cy="7327036"/>
            </a:xfrm>
          </p:grpSpPr>
          <p:pic>
            <p:nvPicPr>
              <p:cNvPr id="12" name="Picture 12" descr="Image result for students 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6059" y="-277864"/>
                <a:ext cx="5421901" cy="39963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10" descr="Image result for students 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1821145"/>
                <a:ext cx="5188888" cy="3126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8" descr="Image result for students 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3384297"/>
                <a:ext cx="5668769" cy="366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543515" y="1645157"/>
              <a:ext cx="2012026" cy="2600598"/>
              <a:chOff x="5170897" y="-277864"/>
              <a:chExt cx="5668769" cy="7327036"/>
            </a:xfrm>
          </p:grpSpPr>
          <p:pic>
            <p:nvPicPr>
              <p:cNvPr id="16" name="Picture 12" descr="Image result for students 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6059" y="-277864"/>
                <a:ext cx="5421901" cy="39963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10" descr="Image result for students 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1821145"/>
                <a:ext cx="5188888" cy="3126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8" descr="Image result for students 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3384297"/>
                <a:ext cx="5668769" cy="366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2369058" y="4273281"/>
              <a:ext cx="2012026" cy="2600598"/>
              <a:chOff x="5170897" y="-277864"/>
              <a:chExt cx="5668769" cy="7327036"/>
            </a:xfrm>
          </p:grpSpPr>
          <p:pic>
            <p:nvPicPr>
              <p:cNvPr id="20" name="Picture 12" descr="Image result for students 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6059" y="-277864"/>
                <a:ext cx="5421901" cy="39963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10" descr="Image result for students 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1821145"/>
                <a:ext cx="5188888" cy="3126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8" descr="Image result for students 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3384297"/>
                <a:ext cx="5668769" cy="366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3" name="Group 22"/>
            <p:cNvGrpSpPr/>
            <p:nvPr/>
          </p:nvGrpSpPr>
          <p:grpSpPr>
            <a:xfrm>
              <a:off x="4268753" y="4319758"/>
              <a:ext cx="2012026" cy="2600598"/>
              <a:chOff x="5170897" y="-277864"/>
              <a:chExt cx="5668769" cy="7327036"/>
            </a:xfrm>
          </p:grpSpPr>
          <p:pic>
            <p:nvPicPr>
              <p:cNvPr id="24" name="Picture 12" descr="Image result for students 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6059" y="-277864"/>
                <a:ext cx="5421901" cy="39963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10" descr="Image result for students 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1821145"/>
                <a:ext cx="5188888" cy="3126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8" descr="Image result for students 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3384297"/>
                <a:ext cx="5668769" cy="366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Group 26"/>
            <p:cNvGrpSpPr/>
            <p:nvPr/>
          </p:nvGrpSpPr>
          <p:grpSpPr>
            <a:xfrm>
              <a:off x="6665501" y="4320497"/>
              <a:ext cx="2012026" cy="2600598"/>
              <a:chOff x="5170897" y="-277864"/>
              <a:chExt cx="5668769" cy="7327036"/>
            </a:xfrm>
          </p:grpSpPr>
          <p:pic>
            <p:nvPicPr>
              <p:cNvPr id="28" name="Picture 12" descr="Image result for students 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6059" y="-277864"/>
                <a:ext cx="5421901" cy="39963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10" descr="Image result for students 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1821145"/>
                <a:ext cx="5188888" cy="3126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8" descr="Image result for students 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3384297"/>
                <a:ext cx="5668769" cy="366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1" name="Group 30"/>
            <p:cNvGrpSpPr/>
            <p:nvPr/>
          </p:nvGrpSpPr>
          <p:grpSpPr>
            <a:xfrm>
              <a:off x="9116129" y="4319758"/>
              <a:ext cx="2012026" cy="2600598"/>
              <a:chOff x="5170897" y="-277864"/>
              <a:chExt cx="5668769" cy="7327036"/>
            </a:xfrm>
          </p:grpSpPr>
          <p:pic>
            <p:nvPicPr>
              <p:cNvPr id="32" name="Picture 12" descr="Image result for students 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6059" y="-277864"/>
                <a:ext cx="5421901" cy="39963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10" descr="Image result for students 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1821145"/>
                <a:ext cx="5188888" cy="3126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8" descr="Image result for students 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3384297"/>
                <a:ext cx="5668769" cy="366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5" name="Group 34"/>
            <p:cNvGrpSpPr/>
            <p:nvPr/>
          </p:nvGrpSpPr>
          <p:grpSpPr>
            <a:xfrm>
              <a:off x="630769" y="-281104"/>
              <a:ext cx="2012026" cy="2600598"/>
              <a:chOff x="5170897" y="-277864"/>
              <a:chExt cx="5668769" cy="7327036"/>
            </a:xfrm>
          </p:grpSpPr>
          <p:pic>
            <p:nvPicPr>
              <p:cNvPr id="36" name="Picture 12" descr="Image result for students 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6059" y="-277864"/>
                <a:ext cx="5421901" cy="39963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10" descr="Image result for students 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1821145"/>
                <a:ext cx="5188888" cy="3126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8" descr="Image result for students 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3384297"/>
                <a:ext cx="5668769" cy="366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9" name="Group 38"/>
            <p:cNvGrpSpPr/>
            <p:nvPr/>
          </p:nvGrpSpPr>
          <p:grpSpPr>
            <a:xfrm>
              <a:off x="2349738" y="-575206"/>
              <a:ext cx="2012026" cy="2600598"/>
              <a:chOff x="5170897" y="-277864"/>
              <a:chExt cx="5668769" cy="7327036"/>
            </a:xfrm>
          </p:grpSpPr>
          <p:pic>
            <p:nvPicPr>
              <p:cNvPr id="40" name="Picture 12" descr="Image result for students 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6059" y="-277864"/>
                <a:ext cx="5421901" cy="39963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10" descr="Image result for students 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1821145"/>
                <a:ext cx="5188888" cy="3126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8" descr="Image result for students 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3384297"/>
                <a:ext cx="5668769" cy="366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7" name="Group 46"/>
            <p:cNvGrpSpPr/>
            <p:nvPr/>
          </p:nvGrpSpPr>
          <p:grpSpPr>
            <a:xfrm>
              <a:off x="5831619" y="-517250"/>
              <a:ext cx="2012026" cy="2600598"/>
              <a:chOff x="5170897" y="-277864"/>
              <a:chExt cx="5668769" cy="7327036"/>
            </a:xfrm>
          </p:grpSpPr>
          <p:pic>
            <p:nvPicPr>
              <p:cNvPr id="48" name="Picture 12" descr="Image result for students 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6059" y="-277864"/>
                <a:ext cx="5421901" cy="39963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10" descr="Image result for students 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1821145"/>
                <a:ext cx="5188888" cy="3126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8" descr="Image result for students 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3384297"/>
                <a:ext cx="5668769" cy="366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1" name="Group 50"/>
            <p:cNvGrpSpPr/>
            <p:nvPr/>
          </p:nvGrpSpPr>
          <p:grpSpPr>
            <a:xfrm>
              <a:off x="7488962" y="-530604"/>
              <a:ext cx="2012026" cy="2600598"/>
              <a:chOff x="5170897" y="-277864"/>
              <a:chExt cx="5668769" cy="7327036"/>
            </a:xfrm>
          </p:grpSpPr>
          <p:pic>
            <p:nvPicPr>
              <p:cNvPr id="52" name="Picture 12" descr="Image result for students 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6059" y="-277864"/>
                <a:ext cx="5421901" cy="39963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10" descr="Image result for students 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1821145"/>
                <a:ext cx="5188888" cy="3126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8" descr="Image result for students 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3384297"/>
                <a:ext cx="5668769" cy="366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5" name="Group 54"/>
            <p:cNvGrpSpPr/>
            <p:nvPr/>
          </p:nvGrpSpPr>
          <p:grpSpPr>
            <a:xfrm>
              <a:off x="9303646" y="-517250"/>
              <a:ext cx="2012026" cy="2600598"/>
              <a:chOff x="5170897" y="-277864"/>
              <a:chExt cx="5668769" cy="7327036"/>
            </a:xfrm>
          </p:grpSpPr>
          <p:pic>
            <p:nvPicPr>
              <p:cNvPr id="56" name="Picture 12" descr="Image result for students 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6059" y="-277864"/>
                <a:ext cx="5421901" cy="39963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7" name="Picture 10" descr="Image result for students 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1821145"/>
                <a:ext cx="5188888" cy="3126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8" name="Picture 8" descr="Image result for students 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3384297"/>
                <a:ext cx="5668769" cy="366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0" name="Group 59"/>
          <p:cNvGrpSpPr/>
          <p:nvPr/>
        </p:nvGrpSpPr>
        <p:grpSpPr>
          <a:xfrm>
            <a:off x="2256142" y="2000991"/>
            <a:ext cx="2012026" cy="2600598"/>
            <a:chOff x="5170897" y="-277864"/>
            <a:chExt cx="5668769" cy="7327036"/>
          </a:xfrm>
        </p:grpSpPr>
        <p:pic>
          <p:nvPicPr>
            <p:cNvPr id="61" name="Picture 12" descr="Image result for students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059" y="-277864"/>
              <a:ext cx="5421901" cy="3996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10" descr="Image result for students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1821145"/>
              <a:ext cx="5188888" cy="312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8" descr="Image result for students 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3384297"/>
              <a:ext cx="5668769" cy="366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4" name="Group 63"/>
          <p:cNvGrpSpPr/>
          <p:nvPr/>
        </p:nvGrpSpPr>
        <p:grpSpPr>
          <a:xfrm>
            <a:off x="9408045" y="2319494"/>
            <a:ext cx="2012026" cy="2600598"/>
            <a:chOff x="5170897" y="-277864"/>
            <a:chExt cx="5668769" cy="7327036"/>
          </a:xfrm>
        </p:grpSpPr>
        <p:pic>
          <p:nvPicPr>
            <p:cNvPr id="65" name="Picture 12" descr="Image result for students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059" y="-277864"/>
              <a:ext cx="5421901" cy="3996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10" descr="Image result for students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1821145"/>
              <a:ext cx="5188888" cy="312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8" descr="Image result for students 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3384297"/>
              <a:ext cx="5668769" cy="366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" name="Group 67"/>
          <p:cNvGrpSpPr/>
          <p:nvPr/>
        </p:nvGrpSpPr>
        <p:grpSpPr>
          <a:xfrm>
            <a:off x="9488017" y="814125"/>
            <a:ext cx="2012026" cy="2600598"/>
            <a:chOff x="5170897" y="-277864"/>
            <a:chExt cx="5668769" cy="7327036"/>
          </a:xfrm>
        </p:grpSpPr>
        <p:pic>
          <p:nvPicPr>
            <p:cNvPr id="69" name="Picture 12" descr="Image result for students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059" y="-277864"/>
              <a:ext cx="5421901" cy="3996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10" descr="Image result for students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1821145"/>
              <a:ext cx="5188888" cy="312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8" descr="Image result for students 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3384297"/>
              <a:ext cx="5668769" cy="366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up 71"/>
          <p:cNvGrpSpPr/>
          <p:nvPr/>
        </p:nvGrpSpPr>
        <p:grpSpPr>
          <a:xfrm>
            <a:off x="10193881" y="4203541"/>
            <a:ext cx="2012026" cy="2600598"/>
            <a:chOff x="5170897" y="-277864"/>
            <a:chExt cx="5668769" cy="7327036"/>
          </a:xfrm>
        </p:grpSpPr>
        <p:pic>
          <p:nvPicPr>
            <p:cNvPr id="73" name="Picture 12" descr="Image result for students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059" y="-277864"/>
              <a:ext cx="5421901" cy="3996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10" descr="Image result for students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1821145"/>
              <a:ext cx="5188888" cy="312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8" descr="Image result for students 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3384297"/>
              <a:ext cx="5668769" cy="366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6" name="Group 75"/>
          <p:cNvGrpSpPr/>
          <p:nvPr/>
        </p:nvGrpSpPr>
        <p:grpSpPr>
          <a:xfrm>
            <a:off x="10407572" y="2115225"/>
            <a:ext cx="2012026" cy="2600598"/>
            <a:chOff x="5170897" y="-277864"/>
            <a:chExt cx="5668769" cy="7327036"/>
          </a:xfrm>
        </p:grpSpPr>
        <p:pic>
          <p:nvPicPr>
            <p:cNvPr id="77" name="Picture 12" descr="Image result for students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059" y="-277864"/>
              <a:ext cx="5421901" cy="3996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10" descr="Image result for students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1821145"/>
              <a:ext cx="5188888" cy="312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8" descr="Image result for students 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3384297"/>
              <a:ext cx="5668769" cy="366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0" name="Group 79"/>
          <p:cNvGrpSpPr/>
          <p:nvPr/>
        </p:nvGrpSpPr>
        <p:grpSpPr>
          <a:xfrm>
            <a:off x="10394822" y="375362"/>
            <a:ext cx="2012026" cy="2600598"/>
            <a:chOff x="5170897" y="-277864"/>
            <a:chExt cx="5668769" cy="7327036"/>
          </a:xfrm>
        </p:grpSpPr>
        <p:pic>
          <p:nvPicPr>
            <p:cNvPr id="81" name="Picture 12" descr="Image result for students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059" y="-277864"/>
              <a:ext cx="5421901" cy="3996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10" descr="Image result for students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1821145"/>
              <a:ext cx="5188888" cy="312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8" descr="Image result for students 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3384297"/>
              <a:ext cx="5668769" cy="366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4" name="Group 83"/>
          <p:cNvGrpSpPr/>
          <p:nvPr/>
        </p:nvGrpSpPr>
        <p:grpSpPr>
          <a:xfrm>
            <a:off x="10423994" y="-407956"/>
            <a:ext cx="2012026" cy="2600598"/>
            <a:chOff x="5170897" y="-277864"/>
            <a:chExt cx="5668769" cy="7327036"/>
          </a:xfrm>
        </p:grpSpPr>
        <p:pic>
          <p:nvPicPr>
            <p:cNvPr id="85" name="Picture 12" descr="Image result for students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059" y="-277864"/>
              <a:ext cx="5421901" cy="3996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10" descr="Image result for students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1821145"/>
              <a:ext cx="5188888" cy="312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8" descr="Image result for students 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3384297"/>
              <a:ext cx="5668769" cy="366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8" name="Group 87"/>
          <p:cNvGrpSpPr/>
          <p:nvPr/>
        </p:nvGrpSpPr>
        <p:grpSpPr>
          <a:xfrm>
            <a:off x="801283" y="-566270"/>
            <a:ext cx="2012026" cy="2600598"/>
            <a:chOff x="5170897" y="-277864"/>
            <a:chExt cx="5668769" cy="7327036"/>
          </a:xfrm>
        </p:grpSpPr>
        <p:pic>
          <p:nvPicPr>
            <p:cNvPr id="89" name="Picture 12" descr="Image result for students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059" y="-277864"/>
              <a:ext cx="5421901" cy="3996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10" descr="Image result for students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1821145"/>
              <a:ext cx="5188888" cy="312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8" descr="Image result for students 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3384297"/>
              <a:ext cx="5668769" cy="366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2" name="Group 91"/>
          <p:cNvGrpSpPr/>
          <p:nvPr/>
        </p:nvGrpSpPr>
        <p:grpSpPr>
          <a:xfrm>
            <a:off x="-258262" y="-616771"/>
            <a:ext cx="2012026" cy="2600598"/>
            <a:chOff x="5170897" y="-277864"/>
            <a:chExt cx="5668769" cy="7327036"/>
          </a:xfrm>
        </p:grpSpPr>
        <p:pic>
          <p:nvPicPr>
            <p:cNvPr id="93" name="Picture 12" descr="Image result for students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059" y="-277864"/>
              <a:ext cx="5421901" cy="3996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10" descr="Image result for students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1821145"/>
              <a:ext cx="5188888" cy="312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" name="Picture 8" descr="Image result for students 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3384297"/>
              <a:ext cx="5668769" cy="366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6" name="Group 95"/>
          <p:cNvGrpSpPr/>
          <p:nvPr/>
        </p:nvGrpSpPr>
        <p:grpSpPr>
          <a:xfrm>
            <a:off x="-446496" y="1692223"/>
            <a:ext cx="2012026" cy="2600598"/>
            <a:chOff x="5170897" y="-277864"/>
            <a:chExt cx="5668769" cy="7327036"/>
          </a:xfrm>
        </p:grpSpPr>
        <p:pic>
          <p:nvPicPr>
            <p:cNvPr id="97" name="Picture 12" descr="Image result for students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059" y="-277864"/>
              <a:ext cx="5421901" cy="3996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8" name="Picture 10" descr="Image result for students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1821145"/>
              <a:ext cx="5188888" cy="312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9" name="Picture 8" descr="Image result for students 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3384297"/>
              <a:ext cx="5668769" cy="366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0" name="Group 99"/>
          <p:cNvGrpSpPr/>
          <p:nvPr/>
        </p:nvGrpSpPr>
        <p:grpSpPr>
          <a:xfrm>
            <a:off x="-430767" y="4105347"/>
            <a:ext cx="2012026" cy="2600598"/>
            <a:chOff x="5170897" y="-277864"/>
            <a:chExt cx="5668769" cy="7327036"/>
          </a:xfrm>
        </p:grpSpPr>
        <p:pic>
          <p:nvPicPr>
            <p:cNvPr id="101" name="Picture 12" descr="Image result for students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059" y="-277864"/>
              <a:ext cx="5421901" cy="3996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" name="Picture 10" descr="Image result for students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1821145"/>
              <a:ext cx="5188888" cy="312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8" descr="Image result for students 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3384297"/>
              <a:ext cx="5668769" cy="366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" name="Group 103"/>
          <p:cNvGrpSpPr/>
          <p:nvPr/>
        </p:nvGrpSpPr>
        <p:grpSpPr>
          <a:xfrm>
            <a:off x="1222459" y="3144434"/>
            <a:ext cx="2012026" cy="2600598"/>
            <a:chOff x="5170897" y="-277864"/>
            <a:chExt cx="5668769" cy="7327036"/>
          </a:xfrm>
        </p:grpSpPr>
        <p:pic>
          <p:nvPicPr>
            <p:cNvPr id="105" name="Picture 12" descr="Image result for students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059" y="-277864"/>
              <a:ext cx="5421901" cy="3996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0" descr="Image result for students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1821145"/>
              <a:ext cx="5188888" cy="312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Picture 8" descr="Image result for students 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3384297"/>
              <a:ext cx="5668769" cy="366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8" name="Group 107"/>
          <p:cNvGrpSpPr/>
          <p:nvPr/>
        </p:nvGrpSpPr>
        <p:grpSpPr>
          <a:xfrm>
            <a:off x="3459337" y="3626470"/>
            <a:ext cx="2012026" cy="2600598"/>
            <a:chOff x="5170897" y="-277864"/>
            <a:chExt cx="5668769" cy="7327036"/>
          </a:xfrm>
        </p:grpSpPr>
        <p:pic>
          <p:nvPicPr>
            <p:cNvPr id="109" name="Picture 12" descr="Image result for students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059" y="-277864"/>
              <a:ext cx="5421901" cy="3996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10" descr="Image result for students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1821145"/>
              <a:ext cx="5188888" cy="312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Picture 8" descr="Image result for students 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3384297"/>
              <a:ext cx="5668769" cy="366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2" name="Group 111"/>
          <p:cNvGrpSpPr/>
          <p:nvPr/>
        </p:nvGrpSpPr>
        <p:grpSpPr>
          <a:xfrm>
            <a:off x="4023178" y="3497172"/>
            <a:ext cx="2012026" cy="2600598"/>
            <a:chOff x="5170897" y="-277864"/>
            <a:chExt cx="5668769" cy="7327036"/>
          </a:xfrm>
        </p:grpSpPr>
        <p:pic>
          <p:nvPicPr>
            <p:cNvPr id="113" name="Picture 12" descr="Image result for students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059" y="-277864"/>
              <a:ext cx="5421901" cy="3996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" name="Picture 10" descr="Image result for students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1821145"/>
              <a:ext cx="5188888" cy="312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8" descr="Image result for students 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3384297"/>
              <a:ext cx="5668769" cy="366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6" name="Group 115"/>
          <p:cNvGrpSpPr/>
          <p:nvPr/>
        </p:nvGrpSpPr>
        <p:grpSpPr>
          <a:xfrm>
            <a:off x="5601107" y="4495051"/>
            <a:ext cx="2012026" cy="2600598"/>
            <a:chOff x="5170897" y="-277864"/>
            <a:chExt cx="5668769" cy="7327036"/>
          </a:xfrm>
        </p:grpSpPr>
        <p:pic>
          <p:nvPicPr>
            <p:cNvPr id="117" name="Picture 12" descr="Image result for students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059" y="-277864"/>
              <a:ext cx="5421901" cy="3996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8" name="Picture 10" descr="Image result for students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1821145"/>
              <a:ext cx="5188888" cy="312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Picture 8" descr="Image result for students 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3384297"/>
              <a:ext cx="5668769" cy="366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0" name="Group 119"/>
          <p:cNvGrpSpPr/>
          <p:nvPr/>
        </p:nvGrpSpPr>
        <p:grpSpPr>
          <a:xfrm>
            <a:off x="7719709" y="4495051"/>
            <a:ext cx="2012026" cy="2600598"/>
            <a:chOff x="5170897" y="-277864"/>
            <a:chExt cx="5668769" cy="7327036"/>
          </a:xfrm>
        </p:grpSpPr>
        <p:pic>
          <p:nvPicPr>
            <p:cNvPr id="121" name="Picture 12" descr="Image result for students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059" y="-277864"/>
              <a:ext cx="5421901" cy="3996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" name="Picture 10" descr="Image result for students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1821145"/>
              <a:ext cx="5188888" cy="312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" name="Picture 8" descr="Image result for students 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3384297"/>
              <a:ext cx="5668769" cy="366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4" name="Group 123"/>
          <p:cNvGrpSpPr/>
          <p:nvPr/>
        </p:nvGrpSpPr>
        <p:grpSpPr>
          <a:xfrm>
            <a:off x="5819296" y="3633882"/>
            <a:ext cx="2012026" cy="2600598"/>
            <a:chOff x="5170897" y="-277864"/>
            <a:chExt cx="5668769" cy="7327036"/>
          </a:xfrm>
        </p:grpSpPr>
        <p:pic>
          <p:nvPicPr>
            <p:cNvPr id="125" name="Picture 12" descr="Image result for students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059" y="-277864"/>
              <a:ext cx="5421901" cy="3996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6" name="Picture 10" descr="Image result for students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1821145"/>
              <a:ext cx="5188888" cy="312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7" name="Picture 8" descr="Image result for students 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3384297"/>
              <a:ext cx="5668769" cy="366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8" name="Group 127"/>
          <p:cNvGrpSpPr/>
          <p:nvPr/>
        </p:nvGrpSpPr>
        <p:grpSpPr>
          <a:xfrm>
            <a:off x="7750036" y="3677745"/>
            <a:ext cx="2012026" cy="2600598"/>
            <a:chOff x="5170897" y="-277864"/>
            <a:chExt cx="5668769" cy="7327036"/>
          </a:xfrm>
        </p:grpSpPr>
        <p:pic>
          <p:nvPicPr>
            <p:cNvPr id="129" name="Picture 12" descr="Image result for students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059" y="-277864"/>
              <a:ext cx="5421901" cy="3996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0" name="Picture 10" descr="Image result for students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1821145"/>
              <a:ext cx="5188888" cy="312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1" name="Picture 8" descr="Image result for students 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3384297"/>
              <a:ext cx="5668769" cy="366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2" name="Group 131"/>
          <p:cNvGrpSpPr/>
          <p:nvPr/>
        </p:nvGrpSpPr>
        <p:grpSpPr>
          <a:xfrm>
            <a:off x="2584713" y="1427716"/>
            <a:ext cx="2012026" cy="2600598"/>
            <a:chOff x="5170897" y="-277864"/>
            <a:chExt cx="5668769" cy="7327036"/>
          </a:xfrm>
        </p:grpSpPr>
        <p:pic>
          <p:nvPicPr>
            <p:cNvPr id="133" name="Picture 12" descr="Image result for students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059" y="-277864"/>
              <a:ext cx="5421901" cy="3996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4" name="Picture 10" descr="Image result for students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1821145"/>
              <a:ext cx="5188888" cy="312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5" name="Picture 8" descr="Image result for students 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3384297"/>
              <a:ext cx="5668769" cy="366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6618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77743"/>
          </a:xfrm>
        </p:spPr>
      </p:pic>
      <p:sp>
        <p:nvSpPr>
          <p:cNvPr id="4" name="AutoShape 4" descr="Image result for school tiles"/>
          <p:cNvSpPr>
            <a:spLocks noChangeAspect="1" noChangeArrowheads="1"/>
          </p:cNvSpPr>
          <p:nvPr/>
        </p:nvSpPr>
        <p:spPr bwMode="auto">
          <a:xfrm>
            <a:off x="5943600" y="-505968"/>
            <a:ext cx="4087368" cy="408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3074" name="Picture 2" descr="Image result for cafeteria table 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6000" y1="30746" x2="36000" y2="30746"/>
                        <a14:foregroundMark x1="37684" y1="37015" x2="37684" y2="37015"/>
                        <a14:backgroundMark x1="37474" y1="38507" x2="37474" y2="38507"/>
                        <a14:backgroundMark x1="53684" y1="44478" x2="53684" y2="44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303" y="1447897"/>
            <a:ext cx="7334060" cy="517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student with backpack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78202">
            <a:off x="-2126370" y="1970495"/>
            <a:ext cx="1639447" cy="411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burger 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019" y="1987203"/>
            <a:ext cx="1257992" cy="92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java coffee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873" y="1447897"/>
            <a:ext cx="1977437" cy="197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student with backpack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04910">
            <a:off x="4825239" y="1744308"/>
            <a:ext cx="1639447" cy="411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18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5 -0.00648 L 0.56784 -0.026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03" y="-1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77743"/>
          </a:xfrm>
        </p:spPr>
      </p:pic>
      <p:sp>
        <p:nvSpPr>
          <p:cNvPr id="4" name="AutoShape 4" descr="Image result for school tiles"/>
          <p:cNvSpPr>
            <a:spLocks noChangeAspect="1" noChangeArrowheads="1"/>
          </p:cNvSpPr>
          <p:nvPr/>
        </p:nvSpPr>
        <p:spPr bwMode="auto">
          <a:xfrm>
            <a:off x="5943600" y="-505968"/>
            <a:ext cx="4087368" cy="408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grpSp>
        <p:nvGrpSpPr>
          <p:cNvPr id="3" name="Group 2"/>
          <p:cNvGrpSpPr/>
          <p:nvPr/>
        </p:nvGrpSpPr>
        <p:grpSpPr>
          <a:xfrm>
            <a:off x="2696908" y="1447897"/>
            <a:ext cx="7334060" cy="5172442"/>
            <a:chOff x="2534303" y="1447897"/>
            <a:chExt cx="7334060" cy="5172442"/>
          </a:xfrm>
        </p:grpSpPr>
        <p:pic>
          <p:nvPicPr>
            <p:cNvPr id="3074" name="Picture 2" descr="Image result for cafeteria table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36000" y1="30746" x2="36000" y2="30746"/>
                          <a14:foregroundMark x1="37684" y1="37015" x2="37684" y2="37015"/>
                          <a14:backgroundMark x1="37474" y1="38507" x2="37474" y2="38507"/>
                          <a14:backgroundMark x1="53684" y1="44478" x2="53684" y2="444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4303" y="1447897"/>
              <a:ext cx="7334060" cy="5172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Image result for burger 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3019" y="1987203"/>
              <a:ext cx="1257992" cy="923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Image result for java coffee 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2873" y="1447897"/>
              <a:ext cx="1977437" cy="1977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Image result for student with backpack 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504910">
              <a:off x="4825239" y="1744308"/>
              <a:ext cx="1639447" cy="4112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4" name="Picture 4" descr="Image result for cafeteria roo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89609" y="-544663"/>
            <a:ext cx="10577571" cy="752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student backpack 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25506">
            <a:off x="9775401" y="1301731"/>
            <a:ext cx="3009845" cy="501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Image result for line 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854933" y="848821"/>
            <a:ext cx="8572500" cy="515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47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44444E-6 L -0.36459 -0.027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29" y="-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-0.31068 -0.0090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34" y="-46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146" name="Picture 2" descr="Image result for libra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student with backpack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44245">
            <a:off x="2023052" y="1942101"/>
            <a:ext cx="1992113" cy="499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26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7170" name="Picture 2" descr="Image result for weight training ro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64919"/>
            <a:ext cx="12192000" cy="812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student with backpack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44245">
            <a:off x="5506479" y="1608484"/>
            <a:ext cx="1992113" cy="499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85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340" t="13545" r="7578" b="22010"/>
          <a:stretch/>
        </p:blipFill>
        <p:spPr>
          <a:xfrm>
            <a:off x="-1712687" y="-362857"/>
            <a:ext cx="16588856" cy="7380514"/>
          </a:xfrm>
          <a:prstGeom prst="rect">
            <a:avLst/>
          </a:prstGeom>
        </p:spPr>
      </p:pic>
      <p:pic>
        <p:nvPicPr>
          <p:cNvPr id="5" name="Picture 2" descr="Image result for student with backpack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44245">
            <a:off x="7535314" y="3075361"/>
            <a:ext cx="1310899" cy="328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51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9961" r="8644" b="20568"/>
          <a:stretch/>
        </p:blipFill>
        <p:spPr>
          <a:xfrm>
            <a:off x="-2714171" y="-203200"/>
            <a:ext cx="18728590" cy="7329716"/>
          </a:xfrm>
          <a:prstGeom prst="rect">
            <a:avLst/>
          </a:prstGeom>
        </p:spPr>
      </p:pic>
      <p:pic>
        <p:nvPicPr>
          <p:cNvPr id="5" name="Picture 2" descr="Image result for student with backpack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44245">
            <a:off x="2556914" y="3753808"/>
            <a:ext cx="1310899" cy="328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Image result for arrow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629" y="5020765"/>
            <a:ext cx="1384328" cy="754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student with backpack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44245">
            <a:off x="6388005" y="3703720"/>
            <a:ext cx="1310899" cy="328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student with backpack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44245">
            <a:off x="5795835" y="3735876"/>
            <a:ext cx="1310899" cy="328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72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403</TotalTime>
  <Words>176</Words>
  <Application>Microsoft Office PowerPoint</Application>
  <PresentationFormat>Grand écran</PresentationFormat>
  <Paragraphs>71</Paragraphs>
  <Slides>22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9" baseType="lpstr">
      <vt:lpstr>Actonia Hand PERSONAL USE</vt:lpstr>
      <vt:lpstr>Arial</vt:lpstr>
      <vt:lpstr>Century Gothic</vt:lpstr>
      <vt:lpstr>Nickname DEMO</vt:lpstr>
      <vt:lpstr>Wingdings</vt:lpstr>
      <vt:lpstr>Wingdings 3</vt:lpstr>
      <vt:lpstr>Ion</vt:lpstr>
      <vt:lpstr>Moods</vt:lpstr>
      <vt:lpstr>Storyline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outcome</vt:lpstr>
      <vt:lpstr>PROBLEM</vt:lpstr>
      <vt:lpstr>Solution &amp; features</vt:lpstr>
      <vt:lpstr>Algorithms</vt:lpstr>
      <vt:lpstr>Algorithms</vt:lpstr>
      <vt:lpstr>DESIGN</vt:lpstr>
      <vt:lpstr>Présentation PowerPoint</vt:lpstr>
      <vt:lpstr>Gui</vt:lpstr>
      <vt:lpstr>Présentation PowerPoint</vt:lpstr>
      <vt:lpstr>Présentation PowerPoint</vt:lpstr>
      <vt:lpstr>Présentation PowerPoint</vt:lpstr>
      <vt:lpstr>Présentation PowerPoint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Moods</dc:title>
  <dc:creator>Bata</dc:creator>
  <cp:lastModifiedBy>Etienne Berube</cp:lastModifiedBy>
  <cp:revision>35</cp:revision>
  <dcterms:created xsi:type="dcterms:W3CDTF">2017-03-07T02:02:11Z</dcterms:created>
  <dcterms:modified xsi:type="dcterms:W3CDTF">2017-03-07T19:41:47Z</dcterms:modified>
</cp:coreProperties>
</file>